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63" r:id="rId4"/>
    <p:sldId id="264" r:id="rId5"/>
    <p:sldId id="267" r:id="rId6"/>
    <p:sldId id="259" r:id="rId7"/>
    <p:sldId id="276" r:id="rId8"/>
    <p:sldId id="277" r:id="rId9"/>
    <p:sldId id="278" r:id="rId10"/>
    <p:sldId id="279" r:id="rId11"/>
    <p:sldId id="280" r:id="rId12"/>
    <p:sldId id="281" r:id="rId13"/>
    <p:sldId id="28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C4C5C5-82DE-CA66-9EC7-9ACAC8110D78}" v="749" dt="2021-02-06T22:40:02.187"/>
    <p1510:client id="{4BF74671-0A1A-6C56-03FB-652556312DB5}" v="34" dt="2021-01-13T16:39:28.872"/>
    <p1510:client id="{4C1A7598-9732-63CE-AE51-FEEA800F74A6}" v="29" dt="2021-01-10T07:34:37.214"/>
    <p1510:client id="{596F131C-258E-4E6B-817F-1783A6F04581}" v="2" dt="2021-01-10T03:34:44.814"/>
    <p1510:client id="{671CC307-DAF0-48A5-B48A-72A11DE2FCDD}" v="1326" dt="2021-01-05T01:58:53.907"/>
    <p1510:client id="{9FF0737B-8F4B-765D-3A5D-7E169BB25A4D}" v="61" dt="2021-01-21T02:53:53.851"/>
    <p1510:client id="{ABFDECCB-BE8B-4DED-8AF0-56250A32B499}" v="89" dt="2021-01-05T00:55:42.739"/>
    <p1510:client id="{BFF7C419-39D1-95BA-0EBC-8102D4887756}" v="810" dt="2021-01-19T02:22:47.329"/>
    <p1510:client id="{D5765021-A475-8A38-A933-C72BFA076745}" v="302" dt="2021-01-11T05:03:29.472"/>
    <p1510:client id="{FFEF1B4E-4549-B594-C0EC-8170BE37E430}" v="1724" dt="2021-01-05T02:29:16.9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ABFDECCB-BE8B-4DED-8AF0-56250A32B499}"/>
    <pc:docChg chg="modSld">
      <pc:chgData name="" userId="" providerId="" clId="Web-{ABFDECCB-BE8B-4DED-8AF0-56250A32B499}" dt="2021-01-05T00:47:12.239" v="3" actId="20577"/>
      <pc:docMkLst>
        <pc:docMk/>
      </pc:docMkLst>
      <pc:sldChg chg="modSp">
        <pc:chgData name="" userId="" providerId="" clId="Web-{ABFDECCB-BE8B-4DED-8AF0-56250A32B499}" dt="2021-01-05T00:47:12.239" v="2" actId="20577"/>
        <pc:sldMkLst>
          <pc:docMk/>
          <pc:sldMk cId="470442612" sldId="257"/>
        </pc:sldMkLst>
        <pc:spChg chg="mod">
          <ac:chgData name="" userId="" providerId="" clId="Web-{ABFDECCB-BE8B-4DED-8AF0-56250A32B499}" dt="2021-01-05T00:47:12.239" v="2" actId="20577"/>
          <ac:spMkLst>
            <pc:docMk/>
            <pc:sldMk cId="470442612" sldId="257"/>
            <ac:spMk id="3" creationId="{6F9E9D42-96F4-4007-A11E-1EEC663CE916}"/>
          </ac:spMkLst>
        </pc:spChg>
      </pc:sldChg>
    </pc:docChg>
  </pc:docChgLst>
  <pc:docChgLst>
    <pc:chgData name="Usuario invitado" userId="S::urn:spo:anon#a42c9355df759fcde768559c9e3f94fe7598faf8f84a9fd6dbad41dd9b63192e::" providerId="AD" clId="Web-{D5765021-A475-8A38-A933-C72BFA076745}"/>
    <pc:docChg chg="addSld delSld modSld">
      <pc:chgData name="Usuario invitado" userId="S::urn:spo:anon#a42c9355df759fcde768559c9e3f94fe7598faf8f84a9fd6dbad41dd9b63192e::" providerId="AD" clId="Web-{D5765021-A475-8A38-A933-C72BFA076745}" dt="2021-01-11T05:03:29.472" v="501" actId="20577"/>
      <pc:docMkLst>
        <pc:docMk/>
      </pc:docMkLst>
      <pc:sldChg chg="modSp">
        <pc:chgData name="Usuario invitado" userId="S::urn:spo:anon#a42c9355df759fcde768559c9e3f94fe7598faf8f84a9fd6dbad41dd9b63192e::" providerId="AD" clId="Web-{D5765021-A475-8A38-A933-C72BFA076745}" dt="2021-01-11T03:23:52.994" v="0" actId="20577"/>
        <pc:sldMkLst>
          <pc:docMk/>
          <pc:sldMk cId="113667710" sldId="260"/>
        </pc:sldMkLst>
        <pc:spChg chg="mod">
          <ac:chgData name="Usuario invitado" userId="S::urn:spo:anon#a42c9355df759fcde768559c9e3f94fe7598faf8f84a9fd6dbad41dd9b63192e::" providerId="AD" clId="Web-{D5765021-A475-8A38-A933-C72BFA076745}" dt="2021-01-11T03:23:52.994" v="0" actId="20577"/>
          <ac:spMkLst>
            <pc:docMk/>
            <pc:sldMk cId="113667710" sldId="260"/>
            <ac:spMk id="2" creationId="{F3633123-48BB-49FF-AD93-F71F40BD3FDC}"/>
          </ac:spMkLst>
        </pc:spChg>
      </pc:sldChg>
      <pc:sldChg chg="addSp delSp modSp add replId modNotes">
        <pc:chgData name="Usuario invitado" userId="S::urn:spo:anon#a42c9355df759fcde768559c9e3f94fe7598faf8f84a9fd6dbad41dd9b63192e::" providerId="AD" clId="Web-{D5765021-A475-8A38-A933-C72BFA076745}" dt="2021-01-11T05:03:16.800" v="500" actId="20577"/>
        <pc:sldMkLst>
          <pc:docMk/>
          <pc:sldMk cId="654353837" sldId="270"/>
        </pc:sldMkLst>
        <pc:spChg chg="add mod">
          <ac:chgData name="Usuario invitado" userId="S::urn:spo:anon#a42c9355df759fcde768559c9e3f94fe7598faf8f84a9fd6dbad41dd9b63192e::" providerId="AD" clId="Web-{D5765021-A475-8A38-A933-C72BFA076745}" dt="2021-01-11T05:03:16.800" v="500" actId="20577"/>
          <ac:spMkLst>
            <pc:docMk/>
            <pc:sldMk cId="654353837" sldId="270"/>
            <ac:spMk id="5" creationId="{AFD48FFA-2D96-4859-8F1C-DA92C6C4DDAA}"/>
          </ac:spMkLst>
        </pc:spChg>
        <pc:spChg chg="add del mod">
          <ac:chgData name="Usuario invitado" userId="S::urn:spo:anon#a42c9355df759fcde768559c9e3f94fe7598faf8f84a9fd6dbad41dd9b63192e::" providerId="AD" clId="Web-{D5765021-A475-8A38-A933-C72BFA076745}" dt="2021-01-11T04:37:52.252" v="12"/>
          <ac:spMkLst>
            <pc:docMk/>
            <pc:sldMk cId="654353837" sldId="270"/>
            <ac:spMk id="15" creationId="{834A4BD9-5077-4964-B26F-DFCF7716306B}"/>
          </ac:spMkLst>
        </pc:spChg>
        <pc:graphicFrameChg chg="del">
          <ac:chgData name="Usuario invitado" userId="S::urn:spo:anon#a42c9355df759fcde768559c9e3f94fe7598faf8f84a9fd6dbad41dd9b63192e::" providerId="AD" clId="Web-{D5765021-A475-8A38-A933-C72BFA076745}" dt="2021-01-11T03:24:30.666" v="6"/>
          <ac:graphicFrameMkLst>
            <pc:docMk/>
            <pc:sldMk cId="654353837" sldId="270"/>
            <ac:graphicFrameMk id="5" creationId="{6011841B-AD8D-4D7E-A414-4C4AC065AD56}"/>
          </ac:graphicFrameMkLst>
        </pc:graphicFrameChg>
        <pc:picChg chg="add del mod ord">
          <ac:chgData name="Usuario invitado" userId="S::urn:spo:anon#a42c9355df759fcde768559c9e3f94fe7598faf8f84a9fd6dbad41dd9b63192e::" providerId="AD" clId="Web-{D5765021-A475-8A38-A933-C72BFA076745}" dt="2021-01-11T04:37:48.861" v="11"/>
          <ac:picMkLst>
            <pc:docMk/>
            <pc:sldMk cId="654353837" sldId="270"/>
            <ac:picMk id="3" creationId="{DADC67A2-13C2-4735-AE61-1D8FC77FA524}"/>
          </ac:picMkLst>
        </pc:picChg>
        <pc:picChg chg="add mod ord">
          <ac:chgData name="Usuario invitado" userId="S::urn:spo:anon#a42c9355df759fcde768559c9e3f94fe7598faf8f84a9fd6dbad41dd9b63192e::" providerId="AD" clId="Web-{D5765021-A475-8A38-A933-C72BFA076745}" dt="2021-01-11T04:38:04.877" v="16" actId="14100"/>
          <ac:picMkLst>
            <pc:docMk/>
            <pc:sldMk cId="654353837" sldId="270"/>
            <ac:picMk id="4" creationId="{69A47732-A781-4E6B-9387-4CA61FEE78D4}"/>
          </ac:picMkLst>
        </pc:picChg>
        <pc:picChg chg="add mod">
          <ac:chgData name="Usuario invitado" userId="S::urn:spo:anon#a42c9355df759fcde768559c9e3f94fe7598faf8f84a9fd6dbad41dd9b63192e::" providerId="AD" clId="Web-{D5765021-A475-8A38-A933-C72BFA076745}" dt="2021-01-11T05:00:30.307" v="438" actId="1076"/>
          <ac:picMkLst>
            <pc:docMk/>
            <pc:sldMk cId="654353837" sldId="270"/>
            <ac:picMk id="6" creationId="{4EFEED99-0380-42C9-AB4C-7954CC022D68}"/>
          </ac:picMkLst>
        </pc:picChg>
      </pc:sldChg>
      <pc:sldChg chg="new del">
        <pc:chgData name="Usuario invitado" userId="S::urn:spo:anon#a42c9355df759fcde768559c9e3f94fe7598faf8f84a9fd6dbad41dd9b63192e::" providerId="AD" clId="Web-{D5765021-A475-8A38-A933-C72BFA076745}" dt="2021-01-11T03:24:25.244" v="4"/>
        <pc:sldMkLst>
          <pc:docMk/>
          <pc:sldMk cId="3229936233" sldId="270"/>
        </pc:sldMkLst>
      </pc:sldChg>
      <pc:sldChg chg="add replId">
        <pc:chgData name="Usuario invitado" userId="S::urn:spo:anon#a42c9355df759fcde768559c9e3f94fe7598faf8f84a9fd6dbad41dd9b63192e::" providerId="AD" clId="Web-{D5765021-A475-8A38-A933-C72BFA076745}" dt="2021-01-11T03:53:35.876" v="7"/>
        <pc:sldMkLst>
          <pc:docMk/>
          <pc:sldMk cId="3994765598" sldId="271"/>
        </pc:sldMkLst>
      </pc:sldChg>
    </pc:docChg>
  </pc:docChgLst>
  <pc:docChgLst>
    <pc:chgData name="Usuario invitado" userId="S::urn:spo:anon#a42c9355df759fcde768559c9e3f94fe7598faf8f84a9fd6dbad41dd9b63192e::" providerId="AD" clId="Web-{FFEF1B4E-4549-B594-C0EC-8170BE37E430}"/>
    <pc:docChg chg="addSld modSld">
      <pc:chgData name="Usuario invitado" userId="S::urn:spo:anon#a42c9355df759fcde768559c9e3f94fe7598faf8f84a9fd6dbad41dd9b63192e::" providerId="AD" clId="Web-{FFEF1B4E-4549-B594-C0EC-8170BE37E430}" dt="2021-01-05T02:29:16.983" v="1722" actId="20577"/>
      <pc:docMkLst>
        <pc:docMk/>
      </pc:docMkLst>
      <pc:sldChg chg="delSp">
        <pc:chgData name="Usuario invitado" userId="S::urn:spo:anon#a42c9355df759fcde768559c9e3f94fe7598faf8f84a9fd6dbad41dd9b63192e::" providerId="AD" clId="Web-{FFEF1B4E-4549-B594-C0EC-8170BE37E430}" dt="2021-01-05T01:31:49.295" v="135"/>
        <pc:sldMkLst>
          <pc:docMk/>
          <pc:sldMk cId="470442612" sldId="257"/>
        </pc:sldMkLst>
        <pc:spChg chg="del">
          <ac:chgData name="Usuario invitado" userId="S::urn:spo:anon#a42c9355df759fcde768559c9e3f94fe7598faf8f84a9fd6dbad41dd9b63192e::" providerId="AD" clId="Web-{FFEF1B4E-4549-B594-C0EC-8170BE37E430}" dt="2021-01-05T01:31:49.295" v="135"/>
          <ac:spMkLst>
            <pc:docMk/>
            <pc:sldMk cId="470442612" sldId="257"/>
            <ac:spMk id="3" creationId="{6F9E9D42-96F4-4007-A11E-1EEC663CE916}"/>
          </ac:spMkLst>
        </pc:spChg>
      </pc:sldChg>
      <pc:sldChg chg="addSp delSp modSp mod setBg">
        <pc:chgData name="Usuario invitado" userId="S::urn:spo:anon#a42c9355df759fcde768559c9e3f94fe7598faf8f84a9fd6dbad41dd9b63192e::" providerId="AD" clId="Web-{FFEF1B4E-4549-B594-C0EC-8170BE37E430}" dt="2021-01-05T01:56:58.310" v="147" actId="20577"/>
        <pc:sldMkLst>
          <pc:docMk/>
          <pc:sldMk cId="2345005446" sldId="259"/>
        </pc:sldMkLst>
        <pc:spChg chg="mod">
          <ac:chgData name="Usuario invitado" userId="S::urn:spo:anon#a42c9355df759fcde768559c9e3f94fe7598faf8f84a9fd6dbad41dd9b63192e::" providerId="AD" clId="Web-{FFEF1B4E-4549-B594-C0EC-8170BE37E430}" dt="2021-01-05T01:56:58.310" v="147" actId="20577"/>
          <ac:spMkLst>
            <pc:docMk/>
            <pc:sldMk cId="2345005446" sldId="259"/>
            <ac:spMk id="2" creationId="{B58FE9A3-00AD-4901-8BE3-144E4B7E1818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56:44.232" v="144"/>
          <ac:spMkLst>
            <pc:docMk/>
            <pc:sldMk cId="2345005446" sldId="259"/>
            <ac:spMk id="3" creationId="{AFF17E3E-3675-4B27-A5DE-2E749462A264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44.232" v="144"/>
          <ac:spMkLst>
            <pc:docMk/>
            <pc:sldMk cId="2345005446" sldId="259"/>
            <ac:spMk id="9" creationId="{7301F447-EEF7-48F5-AF73-7566EE7F64AD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44.232" v="144"/>
          <ac:spMkLst>
            <pc:docMk/>
            <pc:sldMk cId="2345005446" sldId="259"/>
            <ac:spMk id="11" creationId="{F7117410-A2A4-4085-9ADC-46744551DBDE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44.232" v="144"/>
          <ac:spMkLst>
            <pc:docMk/>
            <pc:sldMk cId="2345005446" sldId="259"/>
            <ac:spMk id="13" creationId="{99F74EB5-E547-4FB4-95F5-BCC788F3C4A0}"/>
          </ac:spMkLst>
        </pc:spChg>
        <pc:graphicFrameChg chg="add">
          <ac:chgData name="Usuario invitado" userId="S::urn:spo:anon#a42c9355df759fcde768559c9e3f94fe7598faf8f84a9fd6dbad41dd9b63192e::" providerId="AD" clId="Web-{FFEF1B4E-4549-B594-C0EC-8170BE37E430}" dt="2021-01-05T01:56:44.232" v="144"/>
          <ac:graphicFrameMkLst>
            <pc:docMk/>
            <pc:sldMk cId="2345005446" sldId="259"/>
            <ac:graphicFrameMk id="5" creationId="{968416E5-2580-42F2-B8A9-D792B037C57D}"/>
          </ac:graphicFrameMkLst>
        </pc:graphicFrameChg>
      </pc:sldChg>
      <pc:sldChg chg="addSp delSp modSp mod setBg">
        <pc:chgData name="Usuario invitado" userId="S::urn:spo:anon#a42c9355df759fcde768559c9e3f94fe7598faf8f84a9fd6dbad41dd9b63192e::" providerId="AD" clId="Web-{FFEF1B4E-4549-B594-C0EC-8170BE37E430}" dt="2021-01-05T01:56:26.153" v="143"/>
        <pc:sldMkLst>
          <pc:docMk/>
          <pc:sldMk cId="113667710" sldId="260"/>
        </pc:sldMkLst>
        <pc:spChg chg="mod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2" creationId="{F3633123-48BB-49FF-AD93-F71F40BD3FDC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3" creationId="{9FE1345F-B764-4DDE-9B99-467687719A4F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9" creationId="{7301F447-EEF7-48F5-AF73-7566EE7F64AD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11" creationId="{F7117410-A2A4-4085-9ADC-46744551DBDE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56:26.153" v="143"/>
          <ac:spMkLst>
            <pc:docMk/>
            <pc:sldMk cId="113667710" sldId="260"/>
            <ac:spMk id="13" creationId="{99F74EB5-E547-4FB4-95F5-BCC788F3C4A0}"/>
          </ac:spMkLst>
        </pc:spChg>
        <pc:graphicFrameChg chg="add">
          <ac:chgData name="Usuario invitado" userId="S::urn:spo:anon#a42c9355df759fcde768559c9e3f94fe7598faf8f84a9fd6dbad41dd9b63192e::" providerId="AD" clId="Web-{FFEF1B4E-4549-B594-C0EC-8170BE37E430}" dt="2021-01-05T01:56:26.153" v="143"/>
          <ac:graphicFrameMkLst>
            <pc:docMk/>
            <pc:sldMk cId="113667710" sldId="260"/>
            <ac:graphicFrameMk id="5" creationId="{6011841B-AD8D-4D7E-A414-4C4AC065AD56}"/>
          </ac:graphicFrameMkLst>
        </pc:graphicFrameChg>
      </pc:sldChg>
      <pc:sldChg chg="modSp">
        <pc:chgData name="Usuario invitado" userId="S::urn:spo:anon#a42c9355df759fcde768559c9e3f94fe7598faf8f84a9fd6dbad41dd9b63192e::" providerId="AD" clId="Web-{FFEF1B4E-4549-B594-C0EC-8170BE37E430}" dt="2021-01-05T02:29:05.452" v="1720" actId="20577"/>
        <pc:sldMkLst>
          <pc:docMk/>
          <pc:sldMk cId="2177030984" sldId="261"/>
        </pc:sldMkLst>
        <pc:spChg chg="mod">
          <ac:chgData name="Usuario invitado" userId="S::urn:spo:anon#a42c9355df759fcde768559c9e3f94fe7598faf8f84a9fd6dbad41dd9b63192e::" providerId="AD" clId="Web-{FFEF1B4E-4549-B594-C0EC-8170BE37E430}" dt="2021-01-05T02:29:05.452" v="1720" actId="20577"/>
          <ac:spMkLst>
            <pc:docMk/>
            <pc:sldMk cId="2177030984" sldId="261"/>
            <ac:spMk id="3" creationId="{ED2835C1-3AA1-42B1-B106-A49204113661}"/>
          </ac:spMkLst>
        </pc:spChg>
      </pc:sldChg>
      <pc:sldChg chg="addSp delSp modSp new mod setBg setClrOvrMap modNotes">
        <pc:chgData name="Usuario invitado" userId="S::urn:spo:anon#a42c9355df759fcde768559c9e3f94fe7598faf8f84a9fd6dbad41dd9b63192e::" providerId="AD" clId="Web-{FFEF1B4E-4549-B594-C0EC-8170BE37E430}" dt="2021-01-05T01:28:04.456" v="117"/>
        <pc:sldMkLst>
          <pc:docMk/>
          <pc:sldMk cId="1452526832" sldId="263"/>
        </pc:sldMkLst>
        <pc:spChg chg="mod">
          <ac:chgData name="Usuario invitado" userId="S::urn:spo:anon#a42c9355df759fcde768559c9e3f94fe7598faf8f84a9fd6dbad41dd9b63192e::" providerId="AD" clId="Web-{FFEF1B4E-4549-B594-C0EC-8170BE37E430}" dt="2021-01-05T01:25:54.937" v="109"/>
          <ac:spMkLst>
            <pc:docMk/>
            <pc:sldMk cId="1452526832" sldId="263"/>
            <ac:spMk id="2" creationId="{E4DAB6F8-1B1F-464F-9F0A-262013ED5279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25:05.405" v="96"/>
          <ac:spMkLst>
            <pc:docMk/>
            <pc:sldMk cId="1452526832" sldId="263"/>
            <ac:spMk id="3" creationId="{B26CBD98-36D5-47BC-977D-68DF62E68107}"/>
          </ac:spMkLst>
        </pc:spChg>
        <pc:spChg chg="add del mod">
          <ac:chgData name="Usuario invitado" userId="S::urn:spo:anon#a42c9355df759fcde768559c9e3f94fe7598faf8f84a9fd6dbad41dd9b63192e::" providerId="AD" clId="Web-{FFEF1B4E-4549-B594-C0EC-8170BE37E430}" dt="2021-01-05T01:25:15.202" v="98"/>
          <ac:spMkLst>
            <pc:docMk/>
            <pc:sldMk cId="1452526832" sldId="263"/>
            <ac:spMk id="6" creationId="{43FA0969-A20D-4214-8142-A1EF801404B4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25:54.937" v="109"/>
          <ac:spMkLst>
            <pc:docMk/>
            <pc:sldMk cId="1452526832" sldId="263"/>
            <ac:spMk id="12" creationId="{E49CC64F-7275-4E33-961B-0C5CDC439875}"/>
          </ac:spMkLst>
        </pc:spChg>
        <pc:picChg chg="add del mod ord">
          <ac:chgData name="Usuario invitado" userId="S::urn:spo:anon#a42c9355df759fcde768559c9e3f94fe7598faf8f84a9fd6dbad41dd9b63192e::" providerId="AD" clId="Web-{FFEF1B4E-4549-B594-C0EC-8170BE37E430}" dt="2021-01-05T01:25:09.624" v="97"/>
          <ac:picMkLst>
            <pc:docMk/>
            <pc:sldMk cId="1452526832" sldId="263"/>
            <ac:picMk id="4" creationId="{8456EE80-9A7A-4882-9A1E-C032E16EEC0C}"/>
          </ac:picMkLst>
        </pc:picChg>
        <pc:picChg chg="add mod">
          <ac:chgData name="Usuario invitado" userId="S::urn:spo:anon#a42c9355df759fcde768559c9e3f94fe7598faf8f84a9fd6dbad41dd9b63192e::" providerId="AD" clId="Web-{FFEF1B4E-4549-B594-C0EC-8170BE37E430}" dt="2021-01-05T01:25:54.937" v="109"/>
          <ac:picMkLst>
            <pc:docMk/>
            <pc:sldMk cId="1452526832" sldId="263"/>
            <ac:picMk id="7" creationId="{5988B2EB-AF65-488C-8A4F-B471ABF946FF}"/>
          </ac:picMkLst>
        </pc:picChg>
      </pc:sldChg>
      <pc:sldChg chg="addSp delSp modSp new modNotes">
        <pc:chgData name="Usuario invitado" userId="S::urn:spo:anon#a42c9355df759fcde768559c9e3f94fe7598faf8f84a9fd6dbad41dd9b63192e::" providerId="AD" clId="Web-{FFEF1B4E-4549-B594-C0EC-8170BE37E430}" dt="2021-01-05T01:29:45.130" v="132" actId="1076"/>
        <pc:sldMkLst>
          <pc:docMk/>
          <pc:sldMk cId="503395889" sldId="264"/>
        </pc:sldMkLst>
        <pc:spChg chg="mod">
          <ac:chgData name="Usuario invitado" userId="S::urn:spo:anon#a42c9355df759fcde768559c9e3f94fe7598faf8f84a9fd6dbad41dd9b63192e::" providerId="AD" clId="Web-{FFEF1B4E-4549-B594-C0EC-8170BE37E430}" dt="2021-01-05T01:24:18.060" v="74" actId="20577"/>
          <ac:spMkLst>
            <pc:docMk/>
            <pc:sldMk cId="503395889" sldId="264"/>
            <ac:spMk id="2" creationId="{ACF23F47-2731-4608-BD7A-A30E1BCFD91D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28:10.081" v="119"/>
          <ac:spMkLst>
            <pc:docMk/>
            <pc:sldMk cId="503395889" sldId="264"/>
            <ac:spMk id="3" creationId="{ECA95BA6-4B31-494F-A96E-713A461D404E}"/>
          </ac:spMkLst>
        </pc:spChg>
        <pc:spChg chg="add del mod">
          <ac:chgData name="Usuario invitado" userId="S::urn:spo:anon#a42c9355df759fcde768559c9e3f94fe7598faf8f84a9fd6dbad41dd9b63192e::" providerId="AD" clId="Web-{FFEF1B4E-4549-B594-C0EC-8170BE37E430}" dt="2021-01-05T01:26:39.298" v="113"/>
          <ac:spMkLst>
            <pc:docMk/>
            <pc:sldMk cId="503395889" sldId="264"/>
            <ac:spMk id="4" creationId="{59C03FAC-1970-4B4A-9163-F1F433B3574F}"/>
          </ac:spMkLst>
        </pc:spChg>
        <pc:picChg chg="add mod">
          <ac:chgData name="Usuario invitado" userId="S::urn:spo:anon#a42c9355df759fcde768559c9e3f94fe7598faf8f84a9fd6dbad41dd9b63192e::" providerId="AD" clId="Web-{FFEF1B4E-4549-B594-C0EC-8170BE37E430}" dt="2021-01-05T01:28:43.816" v="122" actId="1076"/>
          <ac:picMkLst>
            <pc:docMk/>
            <pc:sldMk cId="503395889" sldId="264"/>
            <ac:picMk id="5" creationId="{8437E25C-DAFC-4213-808F-AA8D7DA198A3}"/>
          </ac:picMkLst>
        </pc:picChg>
        <pc:picChg chg="add mod modCrop">
          <ac:chgData name="Usuario invitado" userId="S::urn:spo:anon#a42c9355df759fcde768559c9e3f94fe7598faf8f84a9fd6dbad41dd9b63192e::" providerId="AD" clId="Web-{FFEF1B4E-4549-B594-C0EC-8170BE37E430}" dt="2021-01-05T01:29:45.130" v="132" actId="1076"/>
          <ac:picMkLst>
            <pc:docMk/>
            <pc:sldMk cId="503395889" sldId="264"/>
            <ac:picMk id="6" creationId="{88637739-9FB0-42C1-8743-04DF2F5F0D49}"/>
          </ac:picMkLst>
        </pc:picChg>
      </pc:sldChg>
      <pc:sldChg chg="addSp delSp modSp new mod setBg setClrOvrMap">
        <pc:chgData name="Usuario invitado" userId="S::urn:spo:anon#a42c9355df759fcde768559c9e3f94fe7598faf8f84a9fd6dbad41dd9b63192e::" providerId="AD" clId="Web-{FFEF1B4E-4549-B594-C0EC-8170BE37E430}" dt="2021-01-05T01:33:11.347" v="141" actId="20577"/>
        <pc:sldMkLst>
          <pc:docMk/>
          <pc:sldMk cId="579675579" sldId="265"/>
        </pc:sldMkLst>
        <pc:spChg chg="mod">
          <ac:chgData name="Usuario invitado" userId="S::urn:spo:anon#a42c9355df759fcde768559c9e3f94fe7598faf8f84a9fd6dbad41dd9b63192e::" providerId="AD" clId="Web-{FFEF1B4E-4549-B594-C0EC-8170BE37E430}" dt="2021-01-05T01:33:11.347" v="141" actId="20577"/>
          <ac:spMkLst>
            <pc:docMk/>
            <pc:sldMk cId="579675579" sldId="265"/>
            <ac:spMk id="2" creationId="{649AFE02-1FD9-4B2E-B1A7-A42D0F8C216A}"/>
          </ac:spMkLst>
        </pc:spChg>
        <pc:spChg chg="del">
          <ac:chgData name="Usuario invitado" userId="S::urn:spo:anon#a42c9355df759fcde768559c9e3f94fe7598faf8f84a9fd6dbad41dd9b63192e::" providerId="AD" clId="Web-{FFEF1B4E-4549-B594-C0EC-8170BE37E430}" dt="2021-01-05T01:31:02.919" v="133"/>
          <ac:spMkLst>
            <pc:docMk/>
            <pc:sldMk cId="579675579" sldId="265"/>
            <ac:spMk id="3" creationId="{B46568C3-D1C5-4D21-A734-680A67E2E8D9}"/>
          </ac:spMkLst>
        </pc:spChg>
        <pc:spChg chg="add del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8" creationId="{0671A8AE-40A1-4631-A6B8-581AFF065482}"/>
          </ac:spMkLst>
        </pc:spChg>
        <pc:spChg chg="add del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10" creationId="{AB58EF07-17C2-48CF-ABB0-EEF1F17CB8F0}"/>
          </ac:spMkLst>
        </pc:spChg>
        <pc:spChg chg="add del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12" creationId="{AF2F604E-43BE-4DC3-B983-E071523364F8}"/>
          </ac:spMkLst>
        </pc:spChg>
        <pc:spChg chg="add del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14" creationId="{08C9B587-E65E-4B52-B37C-ABEBB6E87928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19" creationId="{55666830-9A19-4E01-8505-D6C7F9AC5665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21" creationId="{AE9FC877-7FB6-4D22-9988-35420644E202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23" creationId="{E41809D1-F12E-46BB-B804-5F209D325E8B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25" creationId="{AF2F604E-43BE-4DC3-B983-E071523364F8}"/>
          </ac:spMkLst>
        </pc:spChg>
        <pc:spChg chg="add">
          <ac:chgData name="Usuario invitado" userId="S::urn:spo:anon#a42c9355df759fcde768559c9e3f94fe7598faf8f84a9fd6dbad41dd9b63192e::" providerId="AD" clId="Web-{FFEF1B4E-4549-B594-C0EC-8170BE37E430}" dt="2021-01-05T01:32:34.174" v="136"/>
          <ac:spMkLst>
            <pc:docMk/>
            <pc:sldMk cId="579675579" sldId="265"/>
            <ac:spMk id="27" creationId="{08C9B587-E65E-4B52-B37C-ABEBB6E87928}"/>
          </ac:spMkLst>
        </pc:spChg>
        <pc:picChg chg="add mod">
          <ac:chgData name="Usuario invitado" userId="S::urn:spo:anon#a42c9355df759fcde768559c9e3f94fe7598faf8f84a9fd6dbad41dd9b63192e::" providerId="AD" clId="Web-{FFEF1B4E-4549-B594-C0EC-8170BE37E430}" dt="2021-01-05T01:32:34.174" v="136"/>
          <ac:picMkLst>
            <pc:docMk/>
            <pc:sldMk cId="579675579" sldId="265"/>
            <ac:picMk id="4" creationId="{A645E7ED-880D-48D2-AC3B-C9522FB5F49C}"/>
          </ac:picMkLst>
        </pc:picChg>
      </pc:sldChg>
      <pc:sldChg chg="modSp new">
        <pc:chgData name="Usuario invitado" userId="S::urn:spo:anon#a42c9355df759fcde768559c9e3f94fe7598faf8f84a9fd6dbad41dd9b63192e::" providerId="AD" clId="Web-{FFEF1B4E-4549-B594-C0EC-8170BE37E430}" dt="2021-01-05T02:05:21.543" v="186" actId="20577"/>
        <pc:sldMkLst>
          <pc:docMk/>
          <pc:sldMk cId="2660779041" sldId="268"/>
        </pc:sldMkLst>
        <pc:spChg chg="mod">
          <ac:chgData name="Usuario invitado" userId="S::urn:spo:anon#a42c9355df759fcde768559c9e3f94fe7598faf8f84a9fd6dbad41dd9b63192e::" providerId="AD" clId="Web-{FFEF1B4E-4549-B594-C0EC-8170BE37E430}" dt="2021-01-05T02:05:21.543" v="186" actId="20577"/>
          <ac:spMkLst>
            <pc:docMk/>
            <pc:sldMk cId="2660779041" sldId="268"/>
            <ac:spMk id="2" creationId="{AE5131C6-2256-4A0C-AA89-88E6AF77D964}"/>
          </ac:spMkLst>
        </pc:spChg>
      </pc:sldChg>
      <pc:sldChg chg="modSp new">
        <pc:chgData name="Usuario invitado" userId="S::urn:spo:anon#a42c9355df759fcde768559c9e3f94fe7598faf8f84a9fd6dbad41dd9b63192e::" providerId="AD" clId="Web-{FFEF1B4E-4549-B594-C0EC-8170BE37E430}" dt="2021-01-05T02:27:42.762" v="1714" actId="20577"/>
        <pc:sldMkLst>
          <pc:docMk/>
          <pc:sldMk cId="2207937433" sldId="269"/>
        </pc:sldMkLst>
        <pc:spChg chg="mod">
          <ac:chgData name="Usuario invitado" userId="S::urn:spo:anon#a42c9355df759fcde768559c9e3f94fe7598faf8f84a9fd6dbad41dd9b63192e::" providerId="AD" clId="Web-{FFEF1B4E-4549-B594-C0EC-8170BE37E430}" dt="2021-01-05T02:19:49.328" v="1046" actId="20577"/>
          <ac:spMkLst>
            <pc:docMk/>
            <pc:sldMk cId="2207937433" sldId="269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FFEF1B4E-4549-B594-C0EC-8170BE37E430}" dt="2021-01-05T02:27:42.762" v="1714" actId="20577"/>
          <ac:spMkLst>
            <pc:docMk/>
            <pc:sldMk cId="2207937433" sldId="269"/>
            <ac:spMk id="3" creationId="{FF0299C1-8DD8-4C5B-8515-19156E4CC317}"/>
          </ac:spMkLst>
        </pc:spChg>
      </pc:sldChg>
    </pc:docChg>
  </pc:docChgLst>
  <pc:docChgLst>
    <pc:chgData name="Usuario invitado" userId="S::urn:spo:anon#a42c9355df759fcde768559c9e3f94fe7598faf8f84a9fd6dbad41dd9b63192e::" providerId="AD" clId="Web-{BFF7C419-39D1-95BA-0EBC-8102D4887756}"/>
    <pc:docChg chg="modSld">
      <pc:chgData name="Usuario invitado" userId="S::urn:spo:anon#a42c9355df759fcde768559c9e3f94fe7598faf8f84a9fd6dbad41dd9b63192e::" providerId="AD" clId="Web-{BFF7C419-39D1-95BA-0EBC-8102D4887756}" dt="2021-01-19T02:22:46.594" v="409" actId="20577"/>
      <pc:docMkLst>
        <pc:docMk/>
      </pc:docMkLst>
      <pc:sldChg chg="modSp">
        <pc:chgData name="Usuario invitado" userId="S::urn:spo:anon#a42c9355df759fcde768559c9e3f94fe7598faf8f84a9fd6dbad41dd9b63192e::" providerId="AD" clId="Web-{BFF7C419-39D1-95BA-0EBC-8102D4887756}" dt="2021-01-19T02:09:53.107" v="373" actId="20577"/>
        <pc:sldMkLst>
          <pc:docMk/>
          <pc:sldMk cId="847187413" sldId="272"/>
        </pc:sldMkLst>
        <pc:spChg chg="mod">
          <ac:chgData name="Usuario invitado" userId="S::urn:spo:anon#a42c9355df759fcde768559c9e3f94fe7598faf8f84a9fd6dbad41dd9b63192e::" providerId="AD" clId="Web-{BFF7C419-39D1-95BA-0EBC-8102D4887756}" dt="2021-01-19T02:09:53.107" v="373" actId="20577"/>
          <ac:spMkLst>
            <pc:docMk/>
            <pc:sldMk cId="847187413" sldId="272"/>
            <ac:spMk id="3" creationId="{FF0299C1-8DD8-4C5B-8515-19156E4CC317}"/>
          </ac:spMkLst>
        </pc:spChg>
      </pc:sldChg>
      <pc:sldChg chg="modSp">
        <pc:chgData name="Usuario invitado" userId="S::urn:spo:anon#a42c9355df759fcde768559c9e3f94fe7598faf8f84a9fd6dbad41dd9b63192e::" providerId="AD" clId="Web-{BFF7C419-39D1-95BA-0EBC-8102D4887756}" dt="2021-01-19T02:22:46.594" v="409" actId="20577"/>
        <pc:sldMkLst>
          <pc:docMk/>
          <pc:sldMk cId="2732532611" sldId="273"/>
        </pc:sldMkLst>
        <pc:spChg chg="mod">
          <ac:chgData name="Usuario invitado" userId="S::urn:spo:anon#a42c9355df759fcde768559c9e3f94fe7598faf8f84a9fd6dbad41dd9b63192e::" providerId="AD" clId="Web-{BFF7C419-39D1-95BA-0EBC-8102D4887756}" dt="2021-01-19T02:22:46.594" v="409" actId="20577"/>
          <ac:spMkLst>
            <pc:docMk/>
            <pc:sldMk cId="2732532611" sldId="273"/>
            <ac:spMk id="3" creationId="{FF0299C1-8DD8-4C5B-8515-19156E4CC317}"/>
          </ac:spMkLst>
        </pc:spChg>
      </pc:sldChg>
      <pc:sldChg chg="modSp">
        <pc:chgData name="Usuario invitado" userId="S::urn:spo:anon#a42c9355df759fcde768559c9e3f94fe7598faf8f84a9fd6dbad41dd9b63192e::" providerId="AD" clId="Web-{BFF7C419-39D1-95BA-0EBC-8102D4887756}" dt="2021-01-19T02:14:35.852" v="405" actId="20577"/>
        <pc:sldMkLst>
          <pc:docMk/>
          <pc:sldMk cId="2984081480" sldId="274"/>
        </pc:sldMkLst>
        <pc:spChg chg="mod">
          <ac:chgData name="Usuario invitado" userId="S::urn:spo:anon#a42c9355df759fcde768559c9e3f94fe7598faf8f84a9fd6dbad41dd9b63192e::" providerId="AD" clId="Web-{BFF7C419-39D1-95BA-0EBC-8102D4887756}" dt="2021-01-19T02:14:35.852" v="405" actId="20577"/>
          <ac:spMkLst>
            <pc:docMk/>
            <pc:sldMk cId="2984081480" sldId="274"/>
            <ac:spMk id="3" creationId="{FF0299C1-8DD8-4C5B-8515-19156E4CC317}"/>
          </ac:spMkLst>
        </pc:spChg>
      </pc:sldChg>
      <pc:sldChg chg="modSp">
        <pc:chgData name="Usuario invitado" userId="S::urn:spo:anon#a42c9355df759fcde768559c9e3f94fe7598faf8f84a9fd6dbad41dd9b63192e::" providerId="AD" clId="Web-{BFF7C419-39D1-95BA-0EBC-8102D4887756}" dt="2021-01-19T02:14:26.806" v="401" actId="20577"/>
        <pc:sldMkLst>
          <pc:docMk/>
          <pc:sldMk cId="3224437206" sldId="275"/>
        </pc:sldMkLst>
        <pc:spChg chg="mod">
          <ac:chgData name="Usuario invitado" userId="S::urn:spo:anon#a42c9355df759fcde768559c9e3f94fe7598faf8f84a9fd6dbad41dd9b63192e::" providerId="AD" clId="Web-{BFF7C419-39D1-95BA-0EBC-8102D4887756}" dt="2021-01-19T02:14:26.806" v="401" actId="20577"/>
          <ac:spMkLst>
            <pc:docMk/>
            <pc:sldMk cId="3224437206" sldId="275"/>
            <ac:spMk id="3" creationId="{FF0299C1-8DD8-4C5B-8515-19156E4CC317}"/>
          </ac:spMkLst>
        </pc:spChg>
      </pc:sldChg>
    </pc:docChg>
  </pc:docChgLst>
  <pc:docChgLst>
    <pc:chgData name="Usuario invitado" userId="S::urn:spo:anon#a42c9355df759fcde768559c9e3f94fe7598faf8f84a9fd6dbad41dd9b63192e::" providerId="AD" clId="Web-{596F131C-258E-4E6B-817F-1783A6F04581}"/>
    <pc:docChg chg="sldOrd">
      <pc:chgData name="Usuario invitado" userId="S::urn:spo:anon#a42c9355df759fcde768559c9e3f94fe7598faf8f84a9fd6dbad41dd9b63192e::" providerId="AD" clId="Web-{596F131C-258E-4E6B-817F-1783A6F04581}" dt="2021-01-10T03:34:44.814" v="1"/>
      <pc:docMkLst>
        <pc:docMk/>
      </pc:docMkLst>
      <pc:sldChg chg="ord">
        <pc:chgData name="Usuario invitado" userId="S::urn:spo:anon#a42c9355df759fcde768559c9e3f94fe7598faf8f84a9fd6dbad41dd9b63192e::" providerId="AD" clId="Web-{596F131C-258E-4E6B-817F-1783A6F04581}" dt="2021-01-10T03:34:44.814" v="1"/>
        <pc:sldMkLst>
          <pc:docMk/>
          <pc:sldMk cId="2555113057" sldId="266"/>
        </pc:sldMkLst>
      </pc:sldChg>
    </pc:docChg>
  </pc:docChgLst>
  <pc:docChgLst>
    <pc:chgData name="Usuario invitado" userId="S::urn:spo:anon#a42c9355df759fcde768559c9e3f94fe7598faf8f84a9fd6dbad41dd9b63192e::" providerId="AD" clId="Web-{4BF74671-0A1A-6C56-03FB-652556312DB5}"/>
    <pc:docChg chg="addSld modSld">
      <pc:chgData name="Usuario invitado" userId="S::urn:spo:anon#a42c9355df759fcde768559c9e3f94fe7598faf8f84a9fd6dbad41dd9b63192e::" providerId="AD" clId="Web-{4BF74671-0A1A-6C56-03FB-652556312DB5}" dt="2021-01-13T16:39:25.528" v="12" actId="20577"/>
      <pc:docMkLst>
        <pc:docMk/>
      </pc:docMkLst>
      <pc:sldChg chg="modSp add replId">
        <pc:chgData name="Usuario invitado" userId="S::urn:spo:anon#a42c9355df759fcde768559c9e3f94fe7598faf8f84a9fd6dbad41dd9b63192e::" providerId="AD" clId="Web-{4BF74671-0A1A-6C56-03FB-652556312DB5}" dt="2021-01-13T16:39:14.856" v="8" actId="20577"/>
        <pc:sldMkLst>
          <pc:docMk/>
          <pc:sldMk cId="847187413" sldId="272"/>
        </pc:sldMkLst>
        <pc:spChg chg="mod">
          <ac:chgData name="Usuario invitado" userId="S::urn:spo:anon#a42c9355df759fcde768559c9e3f94fe7598faf8f84a9fd6dbad41dd9b63192e::" providerId="AD" clId="Web-{4BF74671-0A1A-6C56-03FB-652556312DB5}" dt="2021-01-13T16:39:14.856" v="8" actId="20577"/>
          <ac:spMkLst>
            <pc:docMk/>
            <pc:sldMk cId="847187413" sldId="272"/>
            <ac:spMk id="2" creationId="{28B72FA9-3848-4A7B-81C9-4F07A1462449}"/>
          </ac:spMkLst>
        </pc:spChg>
      </pc:sldChg>
      <pc:sldChg chg="modSp add replId">
        <pc:chgData name="Usuario invitado" userId="S::urn:spo:anon#a42c9355df759fcde768559c9e3f94fe7598faf8f84a9fd6dbad41dd9b63192e::" providerId="AD" clId="Web-{4BF74671-0A1A-6C56-03FB-652556312DB5}" dt="2021-01-13T16:39:17.496" v="9" actId="20577"/>
        <pc:sldMkLst>
          <pc:docMk/>
          <pc:sldMk cId="2732532611" sldId="273"/>
        </pc:sldMkLst>
        <pc:spChg chg="mod">
          <ac:chgData name="Usuario invitado" userId="S::urn:spo:anon#a42c9355df759fcde768559c9e3f94fe7598faf8f84a9fd6dbad41dd9b63192e::" providerId="AD" clId="Web-{4BF74671-0A1A-6C56-03FB-652556312DB5}" dt="2021-01-13T16:39:17.496" v="9" actId="20577"/>
          <ac:spMkLst>
            <pc:docMk/>
            <pc:sldMk cId="2732532611" sldId="273"/>
            <ac:spMk id="2" creationId="{28B72FA9-3848-4A7B-81C9-4F07A1462449}"/>
          </ac:spMkLst>
        </pc:spChg>
      </pc:sldChg>
      <pc:sldChg chg="modSp add replId">
        <pc:chgData name="Usuario invitado" userId="S::urn:spo:anon#a42c9355df759fcde768559c9e3f94fe7598faf8f84a9fd6dbad41dd9b63192e::" providerId="AD" clId="Web-{4BF74671-0A1A-6C56-03FB-652556312DB5}" dt="2021-01-13T16:39:20.950" v="10" actId="20577"/>
        <pc:sldMkLst>
          <pc:docMk/>
          <pc:sldMk cId="2984081480" sldId="274"/>
        </pc:sldMkLst>
        <pc:spChg chg="mod">
          <ac:chgData name="Usuario invitado" userId="S::urn:spo:anon#a42c9355df759fcde768559c9e3f94fe7598faf8f84a9fd6dbad41dd9b63192e::" providerId="AD" clId="Web-{4BF74671-0A1A-6C56-03FB-652556312DB5}" dt="2021-01-13T16:39:20.950" v="10" actId="20577"/>
          <ac:spMkLst>
            <pc:docMk/>
            <pc:sldMk cId="2984081480" sldId="274"/>
            <ac:spMk id="2" creationId="{28B72FA9-3848-4A7B-81C9-4F07A1462449}"/>
          </ac:spMkLst>
        </pc:spChg>
      </pc:sldChg>
      <pc:sldChg chg="modSp add replId">
        <pc:chgData name="Usuario invitado" userId="S::urn:spo:anon#a42c9355df759fcde768559c9e3f94fe7598faf8f84a9fd6dbad41dd9b63192e::" providerId="AD" clId="Web-{4BF74671-0A1A-6C56-03FB-652556312DB5}" dt="2021-01-13T16:39:25.528" v="12" actId="20577"/>
        <pc:sldMkLst>
          <pc:docMk/>
          <pc:sldMk cId="3224437206" sldId="275"/>
        </pc:sldMkLst>
        <pc:spChg chg="mod">
          <ac:chgData name="Usuario invitado" userId="S::urn:spo:anon#a42c9355df759fcde768559c9e3f94fe7598faf8f84a9fd6dbad41dd9b63192e::" providerId="AD" clId="Web-{4BF74671-0A1A-6C56-03FB-652556312DB5}" dt="2021-01-13T16:39:25.528" v="12" actId="20577"/>
          <ac:spMkLst>
            <pc:docMk/>
            <pc:sldMk cId="3224437206" sldId="275"/>
            <ac:spMk id="2" creationId="{28B72FA9-3848-4A7B-81C9-4F07A1462449}"/>
          </ac:spMkLst>
        </pc:spChg>
      </pc:sldChg>
    </pc:docChg>
  </pc:docChgLst>
  <pc:docChgLst>
    <pc:chgData name="Natalia Ramirez" userId="S::natalia.ramirez@wattcr.com::0b583b5a-1b6e-48ad-8594-763bdd75c20e" providerId="AD" clId="Web-{671CC307-DAF0-48A5-B48A-72A11DE2FCDD}"/>
    <pc:docChg chg="addSld delSld modSld sldOrd">
      <pc:chgData name="Natalia Ramirez" userId="S::natalia.ramirez@wattcr.com::0b583b5a-1b6e-48ad-8594-763bdd75c20e" providerId="AD" clId="Web-{671CC307-DAF0-48A5-B48A-72A11DE2FCDD}" dt="2021-01-05T01:58:53.907" v="1310" actId="1076"/>
      <pc:docMkLst>
        <pc:docMk/>
      </pc:docMkLst>
      <pc:sldChg chg="modSp del ord">
        <pc:chgData name="Natalia Ramirez" userId="S::natalia.ramirez@wattcr.com::0b583b5a-1b6e-48ad-8594-763bdd75c20e" providerId="AD" clId="Web-{671CC307-DAF0-48A5-B48A-72A11DE2FCDD}" dt="2021-01-05T01:43:08.536" v="1208"/>
        <pc:sldMkLst>
          <pc:docMk/>
          <pc:sldMk cId="470442612" sldId="257"/>
        </pc:sldMkLst>
        <pc:spChg chg="mod">
          <ac:chgData name="Natalia Ramirez" userId="S::natalia.ramirez@wattcr.com::0b583b5a-1b6e-48ad-8594-763bdd75c20e" providerId="AD" clId="Web-{671CC307-DAF0-48A5-B48A-72A11DE2FCDD}" dt="2021-01-05T01:25:25.960" v="764" actId="1076"/>
          <ac:spMkLst>
            <pc:docMk/>
            <pc:sldMk cId="470442612" sldId="257"/>
            <ac:spMk id="2" creationId="{3BB4FAA6-D62B-461E-B78B-214227B2A803}"/>
          </ac:spMkLst>
        </pc:spChg>
        <pc:spChg chg="mod">
          <ac:chgData name="Natalia Ramirez" userId="S::natalia.ramirez@wattcr.com::0b583b5a-1b6e-48ad-8594-763bdd75c20e" providerId="AD" clId="Web-{671CC307-DAF0-48A5-B48A-72A11DE2FCDD}" dt="2021-01-05T01:24:24.630" v="713" actId="20577"/>
          <ac:spMkLst>
            <pc:docMk/>
            <pc:sldMk cId="470442612" sldId="257"/>
            <ac:spMk id="3" creationId="{6F9E9D42-96F4-4007-A11E-1EEC663CE916}"/>
          </ac:spMkLst>
        </pc:spChg>
      </pc:sldChg>
      <pc:sldChg chg="addSp delSp modSp del mod setBg">
        <pc:chgData name="Natalia Ramirez" userId="S::natalia.ramirez@wattcr.com::0b583b5a-1b6e-48ad-8594-763bdd75c20e" providerId="AD" clId="Web-{671CC307-DAF0-48A5-B48A-72A11DE2FCDD}" dt="2021-01-05T01:41:29.939" v="1074"/>
        <pc:sldMkLst>
          <pc:docMk/>
          <pc:sldMk cId="2099759855" sldId="258"/>
        </pc:sldMkLst>
        <pc:spChg chg="mod">
          <ac:chgData name="Natalia Ramirez" userId="S::natalia.ramirez@wattcr.com::0b583b5a-1b6e-48ad-8594-763bdd75c20e" providerId="AD" clId="Web-{671CC307-DAF0-48A5-B48A-72A11DE2FCDD}" dt="2021-01-05T01:41:24.861" v="1073" actId="14100"/>
          <ac:spMkLst>
            <pc:docMk/>
            <pc:sldMk cId="2099759855" sldId="258"/>
            <ac:spMk id="2" creationId="{70CC5DEE-3F34-4950-BA77-F41E6344B6CE}"/>
          </ac:spMkLst>
        </pc:spChg>
        <pc:spChg chg="add del mod">
          <ac:chgData name="Natalia Ramirez" userId="S::natalia.ramirez@wattcr.com::0b583b5a-1b6e-48ad-8594-763bdd75c20e" providerId="AD" clId="Web-{671CC307-DAF0-48A5-B48A-72A11DE2FCDD}" dt="2021-01-05T01:33:16.957" v="909"/>
          <ac:spMkLst>
            <pc:docMk/>
            <pc:sldMk cId="2099759855" sldId="258"/>
            <ac:spMk id="19" creationId="{BE0C427D-54CC-4965-BA68-AC7F827EF39B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35:26.164" v="1034" actId="1076"/>
          <ac:spMkLst>
            <pc:docMk/>
            <pc:sldMk cId="2099759855" sldId="258"/>
            <ac:spMk id="20" creationId="{894CAB03-7AB4-411B-9E60-A7909B1D4F6C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34:49.397" v="1030" actId="1076"/>
          <ac:spMkLst>
            <pc:docMk/>
            <pc:sldMk cId="2099759855" sldId="258"/>
            <ac:spMk id="21" creationId="{453FDBF3-448D-4853-8A2F-719A42F09B5A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35:08.648" v="1032" actId="1076"/>
          <ac:spMkLst>
            <pc:docMk/>
            <pc:sldMk cId="2099759855" sldId="258"/>
            <ac:spMk id="22" creationId="{A18F0EB2-AD6E-4714-8434-B09078065996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34:55.944" v="1031" actId="1076"/>
          <ac:spMkLst>
            <pc:docMk/>
            <pc:sldMk cId="2099759855" sldId="258"/>
            <ac:spMk id="24" creationId="{9969AC24-1A30-4AA6-9746-CCB58137F01D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41:11.814" v="1071"/>
          <ac:spMkLst>
            <pc:docMk/>
            <pc:sldMk cId="2099759855" sldId="258"/>
            <ac:spMk id="26" creationId="{A8D3299F-9E7F-4ACE-8629-BA12F7B0BD80}"/>
          </ac:spMkLst>
        </pc:spChg>
        <pc:spChg chg="add del mod">
          <ac:chgData name="Natalia Ramirez" userId="S::natalia.ramirez@wattcr.com::0b583b5a-1b6e-48ad-8594-763bdd75c20e" providerId="AD" clId="Web-{671CC307-DAF0-48A5-B48A-72A11DE2FCDD}" dt="2021-01-05T01:33:29.035" v="911"/>
          <ac:spMkLst>
            <pc:docMk/>
            <pc:sldMk cId="2099759855" sldId="258"/>
            <ac:spMk id="28" creationId="{9050AAF2-BB8F-4860-B796-703D672951E8}"/>
          </ac:spMkLst>
        </pc:spChg>
        <pc:spChg chg="add mod ord">
          <ac:chgData name="Natalia Ramirez" userId="S::natalia.ramirez@wattcr.com::0b583b5a-1b6e-48ad-8594-763bdd75c20e" providerId="AD" clId="Web-{671CC307-DAF0-48A5-B48A-72A11DE2FCDD}" dt="2021-01-05T01:41:11.814" v="1071"/>
          <ac:spMkLst>
            <pc:docMk/>
            <pc:sldMk cId="2099759855" sldId="258"/>
            <ac:spMk id="29" creationId="{AB64F542-2FB7-4974-AF2A-0AA14349FB38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1:11.814" v="1071"/>
          <ac:spMkLst>
            <pc:docMk/>
            <pc:sldMk cId="2099759855" sldId="258"/>
            <ac:spMk id="34" creationId="{EB2128C9-F999-4E12-BA9C-92A4D2361BDD}"/>
          </ac:spMkLst>
        </pc:spChg>
        <pc:graphicFrameChg chg="del">
          <ac:chgData name="Natalia Ramirez" userId="S::natalia.ramirez@wattcr.com::0b583b5a-1b6e-48ad-8594-763bdd75c20e" providerId="AD" clId="Web-{671CC307-DAF0-48A5-B48A-72A11DE2FCDD}" dt="2021-01-05T01:29:25.076" v="874"/>
          <ac:graphicFrameMkLst>
            <pc:docMk/>
            <pc:sldMk cId="2099759855" sldId="258"/>
            <ac:graphicFrameMk id="5" creationId="{AE9C8DCB-E202-44EA-AAB4-B3683F6B461A}"/>
          </ac:graphicFrameMkLst>
        </pc:graphicFrameChg>
      </pc:sldChg>
      <pc:sldChg chg="modSp">
        <pc:chgData name="Natalia Ramirez" userId="S::natalia.ramirez@wattcr.com::0b583b5a-1b6e-48ad-8594-763bdd75c20e" providerId="AD" clId="Web-{671CC307-DAF0-48A5-B48A-72A11DE2FCDD}" dt="2021-01-05T01:07:14.812" v="672" actId="20577"/>
        <pc:sldMkLst>
          <pc:docMk/>
          <pc:sldMk cId="2177030984" sldId="261"/>
        </pc:sldMkLst>
        <pc:spChg chg="mod">
          <ac:chgData name="Natalia Ramirez" userId="S::natalia.ramirez@wattcr.com::0b583b5a-1b6e-48ad-8594-763bdd75c20e" providerId="AD" clId="Web-{671CC307-DAF0-48A5-B48A-72A11DE2FCDD}" dt="2021-01-05T00:47:10.277" v="24" actId="20577"/>
          <ac:spMkLst>
            <pc:docMk/>
            <pc:sldMk cId="2177030984" sldId="261"/>
            <ac:spMk id="2" creationId="{ACCAFFA0-3D62-4CB9-BE5C-0A1EF7036F98}"/>
          </ac:spMkLst>
        </pc:spChg>
        <pc:spChg chg="mod">
          <ac:chgData name="Natalia Ramirez" userId="S::natalia.ramirez@wattcr.com::0b583b5a-1b6e-48ad-8594-763bdd75c20e" providerId="AD" clId="Web-{671CC307-DAF0-48A5-B48A-72A11DE2FCDD}" dt="2021-01-05T01:07:14.812" v="672" actId="20577"/>
          <ac:spMkLst>
            <pc:docMk/>
            <pc:sldMk cId="2177030984" sldId="261"/>
            <ac:spMk id="3" creationId="{ED2835C1-3AA1-42B1-B106-A49204113661}"/>
          </ac:spMkLst>
        </pc:spChg>
      </pc:sldChg>
      <pc:sldChg chg="modSp new">
        <pc:chgData name="Natalia Ramirez" userId="S::natalia.ramirez@wattcr.com::0b583b5a-1b6e-48ad-8594-763bdd75c20e" providerId="AD" clId="Web-{671CC307-DAF0-48A5-B48A-72A11DE2FCDD}" dt="2021-01-05T01:07:05.187" v="652" actId="20577"/>
        <pc:sldMkLst>
          <pc:docMk/>
          <pc:sldMk cId="578730896" sldId="262"/>
        </pc:sldMkLst>
        <pc:spChg chg="mod">
          <ac:chgData name="Natalia Ramirez" userId="S::natalia.ramirez@wattcr.com::0b583b5a-1b6e-48ad-8594-763bdd75c20e" providerId="AD" clId="Web-{671CC307-DAF0-48A5-B48A-72A11DE2FCDD}" dt="2021-01-05T00:47:52.184" v="74" actId="20577"/>
          <ac:spMkLst>
            <pc:docMk/>
            <pc:sldMk cId="578730896" sldId="262"/>
            <ac:spMk id="2" creationId="{F6449F55-FEA0-4467-9268-D7F11C16D008}"/>
          </ac:spMkLst>
        </pc:spChg>
        <pc:spChg chg="mod">
          <ac:chgData name="Natalia Ramirez" userId="S::natalia.ramirez@wattcr.com::0b583b5a-1b6e-48ad-8594-763bdd75c20e" providerId="AD" clId="Web-{671CC307-DAF0-48A5-B48A-72A11DE2FCDD}" dt="2021-01-05T01:07:05.187" v="652" actId="20577"/>
          <ac:spMkLst>
            <pc:docMk/>
            <pc:sldMk cId="578730896" sldId="262"/>
            <ac:spMk id="3" creationId="{2654F01B-86F6-4295-8B38-8CFDD3AA620E}"/>
          </ac:spMkLst>
        </pc:spChg>
      </pc:sldChg>
      <pc:sldChg chg="addSp delSp modSp del">
        <pc:chgData name="Natalia Ramirez" userId="S::natalia.ramirez@wattcr.com::0b583b5a-1b6e-48ad-8594-763bdd75c20e" providerId="AD" clId="Web-{671CC307-DAF0-48A5-B48A-72A11DE2FCDD}" dt="2021-01-05T01:40:35.032" v="1070"/>
        <pc:sldMkLst>
          <pc:docMk/>
          <pc:sldMk cId="579675579" sldId="265"/>
        </pc:sldMkLst>
        <pc:picChg chg="del">
          <ac:chgData name="Natalia Ramirez" userId="S::natalia.ramirez@wattcr.com::0b583b5a-1b6e-48ad-8594-763bdd75c20e" providerId="AD" clId="Web-{671CC307-DAF0-48A5-B48A-72A11DE2FCDD}" dt="2021-01-05T01:37:35.355" v="1036"/>
          <ac:picMkLst>
            <pc:docMk/>
            <pc:sldMk cId="579675579" sldId="265"/>
            <ac:picMk id="4" creationId="{A645E7ED-880D-48D2-AC3B-C9522FB5F49C}"/>
          </ac:picMkLst>
        </pc:picChg>
        <pc:picChg chg="add mod">
          <ac:chgData name="Natalia Ramirez" userId="S::natalia.ramirez@wattcr.com::0b583b5a-1b6e-48ad-8594-763bdd75c20e" providerId="AD" clId="Web-{671CC307-DAF0-48A5-B48A-72A11DE2FCDD}" dt="2021-01-05T01:39:42.952" v="1041" actId="1076"/>
          <ac:picMkLst>
            <pc:docMk/>
            <pc:sldMk cId="579675579" sldId="265"/>
            <ac:picMk id="5" creationId="{5884A2AF-B231-4DB8-A41F-23DF70D27AB1}"/>
          </ac:picMkLst>
        </pc:picChg>
        <pc:picChg chg="add del mod">
          <ac:chgData name="Natalia Ramirez" userId="S::natalia.ramirez@wattcr.com::0b583b5a-1b6e-48ad-8594-763bdd75c20e" providerId="AD" clId="Web-{671CC307-DAF0-48A5-B48A-72A11DE2FCDD}" dt="2021-01-05T01:39:42.937" v="1040"/>
          <ac:picMkLst>
            <pc:docMk/>
            <pc:sldMk cId="579675579" sldId="265"/>
            <ac:picMk id="6" creationId="{67510FC1-AFB8-4A00-B44D-B9884BFB18EE}"/>
          </ac:picMkLst>
        </pc:picChg>
      </pc:sldChg>
      <pc:sldChg chg="addSp delSp modSp new mod setBg setClrOvrMap">
        <pc:chgData name="Natalia Ramirez" userId="S::natalia.ramirez@wattcr.com::0b583b5a-1b6e-48ad-8594-763bdd75c20e" providerId="AD" clId="Web-{671CC307-DAF0-48A5-B48A-72A11DE2FCDD}" dt="2021-01-05T01:40:15.453" v="1069"/>
        <pc:sldMkLst>
          <pc:docMk/>
          <pc:sldMk cId="2555113057" sldId="266"/>
        </pc:sldMkLst>
        <pc:spChg chg="mod or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2" creationId="{3C8CDEC3-19B6-499F-864B-24D587EA915B}"/>
          </ac:spMkLst>
        </pc:spChg>
        <pc:spChg chg="del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3" creationId="{8F9E16C0-F996-47AC-BEC9-FC977095E7E3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10" creationId="{0671A8AE-40A1-4631-A6B8-581AFF065482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12" creationId="{AB58EF07-17C2-48CF-ABB0-EEF1F17CB8F0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14" creationId="{AF2F604E-43BE-4DC3-B983-E071523364F8}"/>
          </ac:spMkLst>
        </pc:spChg>
        <pc:spChg chg="add">
          <ac:chgData name="Natalia Ramirez" userId="S::natalia.ramirez@wattcr.com::0b583b5a-1b6e-48ad-8594-763bdd75c20e" providerId="AD" clId="Web-{671CC307-DAF0-48A5-B48A-72A11DE2FCDD}" dt="2021-01-05T01:40:15.453" v="1069"/>
          <ac:spMkLst>
            <pc:docMk/>
            <pc:sldMk cId="2555113057" sldId="266"/>
            <ac:spMk id="16" creationId="{08C9B587-E65E-4B52-B37C-ABEBB6E87928}"/>
          </ac:spMkLst>
        </pc:spChg>
        <pc:picChg chg="add mod">
          <ac:chgData name="Natalia Ramirez" userId="S::natalia.ramirez@wattcr.com::0b583b5a-1b6e-48ad-8594-763bdd75c20e" providerId="AD" clId="Web-{671CC307-DAF0-48A5-B48A-72A11DE2FCDD}" dt="2021-01-05T01:40:15.453" v="1069"/>
          <ac:picMkLst>
            <pc:docMk/>
            <pc:sldMk cId="2555113057" sldId="266"/>
            <ac:picMk id="5" creationId="{B4F7E859-F98F-49A7-BE27-E89911033F00}"/>
          </ac:picMkLst>
        </pc:picChg>
      </pc:sldChg>
      <pc:sldChg chg="addSp delSp modSp new">
        <pc:chgData name="Natalia Ramirez" userId="S::natalia.ramirez@wattcr.com::0b583b5a-1b6e-48ad-8594-763bdd75c20e" providerId="AD" clId="Web-{671CC307-DAF0-48A5-B48A-72A11DE2FCDD}" dt="2021-01-05T01:58:53.907" v="1310" actId="1076"/>
        <pc:sldMkLst>
          <pc:docMk/>
          <pc:sldMk cId="371958221" sldId="267"/>
        </pc:sldMkLst>
        <pc:spChg chg="mod">
          <ac:chgData name="Natalia Ramirez" userId="S::natalia.ramirez@wattcr.com::0b583b5a-1b6e-48ad-8594-763bdd75c20e" providerId="AD" clId="Web-{671CC307-DAF0-48A5-B48A-72A11DE2FCDD}" dt="2021-01-05T01:41:51.315" v="1150" actId="20577"/>
          <ac:spMkLst>
            <pc:docMk/>
            <pc:sldMk cId="371958221" sldId="267"/>
            <ac:spMk id="2" creationId="{20CAED35-8DDF-4916-8E65-96A37B2EE85F}"/>
          </ac:spMkLst>
        </pc:spChg>
        <pc:spChg chg="mod">
          <ac:chgData name="Natalia Ramirez" userId="S::natalia.ramirez@wattcr.com::0b583b5a-1b6e-48ad-8594-763bdd75c20e" providerId="AD" clId="Web-{671CC307-DAF0-48A5-B48A-72A11DE2FCDD}" dt="2021-01-05T01:45:23.758" v="1296" actId="14100"/>
          <ac:spMkLst>
            <pc:docMk/>
            <pc:sldMk cId="371958221" sldId="267"/>
            <ac:spMk id="3" creationId="{9F054DAE-BF24-4BA7-8B5E-FB2537EE92AB}"/>
          </ac:spMkLst>
        </pc:spChg>
        <pc:spChg chg="add del mod">
          <ac:chgData name="Natalia Ramirez" userId="S::natalia.ramirez@wattcr.com::0b583b5a-1b6e-48ad-8594-763bdd75c20e" providerId="AD" clId="Web-{671CC307-DAF0-48A5-B48A-72A11DE2FCDD}" dt="2021-01-05T01:58:23.453" v="1301"/>
          <ac:spMkLst>
            <pc:docMk/>
            <pc:sldMk cId="371958221" sldId="267"/>
            <ac:spMk id="4" creationId="{C392304C-79C7-47EC-9D3F-B65D213F0B93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58:49.579" v="1309" actId="1076"/>
          <ac:spMkLst>
            <pc:docMk/>
            <pc:sldMk cId="371958221" sldId="267"/>
            <ac:spMk id="5" creationId="{B1C78276-335D-4203-A07A-7CDD7CA788CE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58:53.907" v="1310" actId="1076"/>
          <ac:spMkLst>
            <pc:docMk/>
            <pc:sldMk cId="371958221" sldId="267"/>
            <ac:spMk id="6" creationId="{63DCF269-D6FA-44DE-9983-BFECC5DE13AE}"/>
          </ac:spMkLst>
        </pc:spChg>
        <pc:spChg chg="add mod">
          <ac:chgData name="Natalia Ramirez" userId="S::natalia.ramirez@wattcr.com::0b583b5a-1b6e-48ad-8594-763bdd75c20e" providerId="AD" clId="Web-{671CC307-DAF0-48A5-B48A-72A11DE2FCDD}" dt="2021-01-05T01:58:38.750" v="1306" actId="1076"/>
          <ac:spMkLst>
            <pc:docMk/>
            <pc:sldMk cId="371958221" sldId="267"/>
            <ac:spMk id="7" creationId="{1368A83B-187B-460D-9B3C-DFF08C31A055}"/>
          </ac:spMkLst>
        </pc:spChg>
      </pc:sldChg>
    </pc:docChg>
  </pc:docChgLst>
  <pc:docChgLst>
    <pc:chgData name="Usuario invitado" userId="S::urn:spo:anon#a42c9355df759fcde768559c9e3f94fe7598faf8f84a9fd6dbad41dd9b63192e::" providerId="AD" clId="Web-{06C4C5C5-82DE-CA66-9EC7-9ACAC8110D78}"/>
    <pc:docChg chg="addSld modSld sldOrd">
      <pc:chgData name="Usuario invitado" userId="S::urn:spo:anon#a42c9355df759fcde768559c9e3f94fe7598faf8f84a9fd6dbad41dd9b63192e::" providerId="AD" clId="Web-{06C4C5C5-82DE-CA66-9EC7-9ACAC8110D78}" dt="2021-02-06T22:39:38.812" v="368" actId="20577"/>
      <pc:docMkLst>
        <pc:docMk/>
      </pc:docMkLst>
      <pc:sldChg chg="modSp add ord replId">
        <pc:chgData name="Usuario invitado" userId="S::urn:spo:anon#a42c9355df759fcde768559c9e3f94fe7598faf8f84a9fd6dbad41dd9b63192e::" providerId="AD" clId="Web-{06C4C5C5-82DE-CA66-9EC7-9ACAC8110D78}" dt="2021-02-06T22:16:23.700" v="3" actId="20577"/>
        <pc:sldMkLst>
          <pc:docMk/>
          <pc:sldMk cId="2752267078" sldId="276"/>
        </pc:sldMkLst>
        <pc:spChg chg="mod">
          <ac:chgData name="Usuario invitado" userId="S::urn:spo:anon#a42c9355df759fcde768559c9e3f94fe7598faf8f84a9fd6dbad41dd9b63192e::" providerId="AD" clId="Web-{06C4C5C5-82DE-CA66-9EC7-9ACAC8110D78}" dt="2021-02-06T22:16:23.700" v="3" actId="20577"/>
          <ac:spMkLst>
            <pc:docMk/>
            <pc:sldMk cId="2752267078" sldId="276"/>
            <ac:spMk id="2" creationId="{990D32F2-FC2F-415A-B9F5-602409254315}"/>
          </ac:spMkLst>
        </pc:spChg>
      </pc:sldChg>
      <pc:sldChg chg="modSp add ord replId">
        <pc:chgData name="Usuario invitado" userId="S::urn:spo:anon#a42c9355df759fcde768559c9e3f94fe7598faf8f84a9fd6dbad41dd9b63192e::" providerId="AD" clId="Web-{06C4C5C5-82DE-CA66-9EC7-9ACAC8110D78}" dt="2021-02-06T22:23:17.945" v="102" actId="20577"/>
        <pc:sldMkLst>
          <pc:docMk/>
          <pc:sldMk cId="769641102" sldId="277"/>
        </pc:sldMkLst>
        <pc:spChg chg="mod">
          <ac:chgData name="Usuario invitado" userId="S::urn:spo:anon#a42c9355df759fcde768559c9e3f94fe7598faf8f84a9fd6dbad41dd9b63192e::" providerId="AD" clId="Web-{06C4C5C5-82DE-CA66-9EC7-9ACAC8110D78}" dt="2021-02-06T22:16:36.341" v="6" actId="20577"/>
          <ac:spMkLst>
            <pc:docMk/>
            <pc:sldMk cId="769641102" sldId="277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23:17.945" v="102" actId="20577"/>
          <ac:spMkLst>
            <pc:docMk/>
            <pc:sldMk cId="769641102" sldId="277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39:38.812" v="368" actId="20577"/>
        <pc:sldMkLst>
          <pc:docMk/>
          <pc:sldMk cId="989338851" sldId="278"/>
        </pc:sldMkLst>
        <pc:spChg chg="mod">
          <ac:chgData name="Usuario invitado" userId="S::urn:spo:anon#a42c9355df759fcde768559c9e3f94fe7598faf8f84a9fd6dbad41dd9b63192e::" providerId="AD" clId="Web-{06C4C5C5-82DE-CA66-9EC7-9ACAC8110D78}" dt="2021-02-06T22:17:51.436" v="23" actId="20577"/>
          <ac:spMkLst>
            <pc:docMk/>
            <pc:sldMk cId="989338851" sldId="278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39:38.812" v="368" actId="20577"/>
          <ac:spMkLst>
            <pc:docMk/>
            <pc:sldMk cId="989338851" sldId="278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26:02.808" v="195" actId="20577"/>
        <pc:sldMkLst>
          <pc:docMk/>
          <pc:sldMk cId="4156609733" sldId="279"/>
        </pc:sldMkLst>
        <pc:spChg chg="mod">
          <ac:chgData name="Usuario invitado" userId="S::urn:spo:anon#a42c9355df759fcde768559c9e3f94fe7598faf8f84a9fd6dbad41dd9b63192e::" providerId="AD" clId="Web-{06C4C5C5-82DE-CA66-9EC7-9ACAC8110D78}" dt="2021-02-06T22:17:57.577" v="25" actId="20577"/>
          <ac:spMkLst>
            <pc:docMk/>
            <pc:sldMk cId="4156609733" sldId="279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26:02.808" v="195" actId="20577"/>
          <ac:spMkLst>
            <pc:docMk/>
            <pc:sldMk cId="4156609733" sldId="279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28:13.734" v="260" actId="20577"/>
        <pc:sldMkLst>
          <pc:docMk/>
          <pc:sldMk cId="3829081815" sldId="280"/>
        </pc:sldMkLst>
        <pc:spChg chg="mod">
          <ac:chgData name="Usuario invitado" userId="S::urn:spo:anon#a42c9355df759fcde768559c9e3f94fe7598faf8f84a9fd6dbad41dd9b63192e::" providerId="AD" clId="Web-{06C4C5C5-82DE-CA66-9EC7-9ACAC8110D78}" dt="2021-02-06T22:18:03.812" v="27" actId="20577"/>
          <ac:spMkLst>
            <pc:docMk/>
            <pc:sldMk cId="3829081815" sldId="280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28:13.734" v="260" actId="20577"/>
          <ac:spMkLst>
            <pc:docMk/>
            <pc:sldMk cId="3829081815" sldId="280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32:21.692" v="335" actId="20577"/>
        <pc:sldMkLst>
          <pc:docMk/>
          <pc:sldMk cId="4010194817" sldId="281"/>
        </pc:sldMkLst>
        <pc:spChg chg="mod">
          <ac:chgData name="Usuario invitado" userId="S::urn:spo:anon#a42c9355df759fcde768559c9e3f94fe7598faf8f84a9fd6dbad41dd9b63192e::" providerId="AD" clId="Web-{06C4C5C5-82DE-CA66-9EC7-9ACAC8110D78}" dt="2021-02-06T22:18:10.999" v="29" actId="20577"/>
          <ac:spMkLst>
            <pc:docMk/>
            <pc:sldMk cId="4010194817" sldId="281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32:21.692" v="335" actId="20577"/>
          <ac:spMkLst>
            <pc:docMk/>
            <pc:sldMk cId="4010194817" sldId="281"/>
            <ac:spMk id="3" creationId="{FF0299C1-8DD8-4C5B-8515-19156E4CC317}"/>
          </ac:spMkLst>
        </pc:spChg>
      </pc:sldChg>
      <pc:sldChg chg="modSp add replId">
        <pc:chgData name="Usuario invitado" userId="S::urn:spo:anon#a42c9355df759fcde768559c9e3f94fe7598faf8f84a9fd6dbad41dd9b63192e::" providerId="AD" clId="Web-{06C4C5C5-82DE-CA66-9EC7-9ACAC8110D78}" dt="2021-02-06T22:32:50.240" v="361" actId="20577"/>
        <pc:sldMkLst>
          <pc:docMk/>
          <pc:sldMk cId="953861456" sldId="282"/>
        </pc:sldMkLst>
        <pc:spChg chg="mod">
          <ac:chgData name="Usuario invitado" userId="S::urn:spo:anon#a42c9355df759fcde768559c9e3f94fe7598faf8f84a9fd6dbad41dd9b63192e::" providerId="AD" clId="Web-{06C4C5C5-82DE-CA66-9EC7-9ACAC8110D78}" dt="2021-02-06T22:18:15.656" v="31" actId="20577"/>
          <ac:spMkLst>
            <pc:docMk/>
            <pc:sldMk cId="953861456" sldId="282"/>
            <ac:spMk id="2" creationId="{28B72FA9-3848-4A7B-81C9-4F07A1462449}"/>
          </ac:spMkLst>
        </pc:spChg>
        <pc:spChg chg="mod">
          <ac:chgData name="Usuario invitado" userId="S::urn:spo:anon#a42c9355df759fcde768559c9e3f94fe7598faf8f84a9fd6dbad41dd9b63192e::" providerId="AD" clId="Web-{06C4C5C5-82DE-CA66-9EC7-9ACAC8110D78}" dt="2021-02-06T22:32:50.240" v="361" actId="20577"/>
          <ac:spMkLst>
            <pc:docMk/>
            <pc:sldMk cId="953861456" sldId="282"/>
            <ac:spMk id="3" creationId="{FF0299C1-8DD8-4C5B-8515-19156E4CC317}"/>
          </ac:spMkLst>
        </pc:spChg>
      </pc:sldChg>
    </pc:docChg>
  </pc:docChgLst>
  <pc:docChgLst>
    <pc:chgData name="Usuario invitado" userId="S::urn:spo:anon#a42c9355df759fcde768559c9e3f94fe7598faf8f84a9fd6dbad41dd9b63192e::" providerId="AD" clId="Web-{9FF0737B-8F4B-765D-3A5D-7E169BB25A4D}"/>
    <pc:docChg chg="modSld">
      <pc:chgData name="Usuario invitado" userId="S::urn:spo:anon#a42c9355df759fcde768559c9e3f94fe7598faf8f84a9fd6dbad41dd9b63192e::" providerId="AD" clId="Web-{9FF0737B-8F4B-765D-3A5D-7E169BB25A4D}" dt="2021-01-21T02:53:50.023" v="25" actId="20577"/>
      <pc:docMkLst>
        <pc:docMk/>
      </pc:docMkLst>
      <pc:sldChg chg="modSp">
        <pc:chgData name="Usuario invitado" userId="S::urn:spo:anon#a42c9355df759fcde768559c9e3f94fe7598faf8f84a9fd6dbad41dd9b63192e::" providerId="AD" clId="Web-{9FF0737B-8F4B-765D-3A5D-7E169BB25A4D}" dt="2021-01-21T02:53:50.023" v="25" actId="20577"/>
        <pc:sldMkLst>
          <pc:docMk/>
          <pc:sldMk cId="2984081480" sldId="274"/>
        </pc:sldMkLst>
        <pc:spChg chg="mod">
          <ac:chgData name="Usuario invitado" userId="S::urn:spo:anon#a42c9355df759fcde768559c9e3f94fe7598faf8f84a9fd6dbad41dd9b63192e::" providerId="AD" clId="Web-{9FF0737B-8F4B-765D-3A5D-7E169BB25A4D}" dt="2021-01-21T02:53:50.023" v="25" actId="20577"/>
          <ac:spMkLst>
            <pc:docMk/>
            <pc:sldMk cId="2984081480" sldId="274"/>
            <ac:spMk id="3" creationId="{FF0299C1-8DD8-4C5B-8515-19156E4CC317}"/>
          </ac:spMkLst>
        </pc:spChg>
      </pc:sldChg>
    </pc:docChg>
  </pc:docChgLst>
  <pc:docChgLst>
    <pc:chgData name="Usuario invitado" userId="S::urn:spo:anon#a42c9355df759fcde768559c9e3f94fe7598faf8f84a9fd6dbad41dd9b63192e::" providerId="AD" clId="Web-{ABFDECCB-BE8B-4DED-8AF0-56250A32B499}"/>
    <pc:docChg chg="modSld">
      <pc:chgData name="Usuario invitado" userId="S::urn:spo:anon#a42c9355df759fcde768559c9e3f94fe7598faf8f84a9fd6dbad41dd9b63192e::" providerId="AD" clId="Web-{ABFDECCB-BE8B-4DED-8AF0-56250A32B499}" dt="2021-01-05T00:55:42.098" v="82" actId="20577"/>
      <pc:docMkLst>
        <pc:docMk/>
      </pc:docMkLst>
      <pc:sldChg chg="modSp">
        <pc:chgData name="Usuario invitado" userId="S::urn:spo:anon#a42c9355df759fcde768559c9e3f94fe7598faf8f84a9fd6dbad41dd9b63192e::" providerId="AD" clId="Web-{ABFDECCB-BE8B-4DED-8AF0-56250A32B499}" dt="2021-01-05T00:47:36.803" v="0" actId="20577"/>
        <pc:sldMkLst>
          <pc:docMk/>
          <pc:sldMk cId="470442612" sldId="257"/>
        </pc:sldMkLst>
        <pc:spChg chg="mod">
          <ac:chgData name="Usuario invitado" userId="S::urn:spo:anon#a42c9355df759fcde768559c9e3f94fe7598faf8f84a9fd6dbad41dd9b63192e::" providerId="AD" clId="Web-{ABFDECCB-BE8B-4DED-8AF0-56250A32B499}" dt="2021-01-05T00:47:36.803" v="0" actId="20577"/>
          <ac:spMkLst>
            <pc:docMk/>
            <pc:sldMk cId="470442612" sldId="257"/>
            <ac:spMk id="3" creationId="{6F9E9D42-96F4-4007-A11E-1EEC663CE916}"/>
          </ac:spMkLst>
        </pc:spChg>
      </pc:sldChg>
      <pc:sldChg chg="modSp">
        <pc:chgData name="Usuario invitado" userId="S::urn:spo:anon#a42c9355df759fcde768559c9e3f94fe7598faf8f84a9fd6dbad41dd9b63192e::" providerId="AD" clId="Web-{ABFDECCB-BE8B-4DED-8AF0-56250A32B499}" dt="2021-01-05T00:47:48.976" v="8" actId="20577"/>
        <pc:sldMkLst>
          <pc:docMk/>
          <pc:sldMk cId="2177030984" sldId="261"/>
        </pc:sldMkLst>
        <pc:spChg chg="mod">
          <ac:chgData name="Usuario invitado" userId="S::urn:spo:anon#a42c9355df759fcde768559c9e3f94fe7598faf8f84a9fd6dbad41dd9b63192e::" providerId="AD" clId="Web-{ABFDECCB-BE8B-4DED-8AF0-56250A32B499}" dt="2021-01-05T00:47:48.976" v="8" actId="20577"/>
          <ac:spMkLst>
            <pc:docMk/>
            <pc:sldMk cId="2177030984" sldId="261"/>
            <ac:spMk id="3" creationId="{ED2835C1-3AA1-42B1-B106-A49204113661}"/>
          </ac:spMkLst>
        </pc:spChg>
      </pc:sldChg>
      <pc:sldChg chg="modSp">
        <pc:chgData name="Usuario invitado" userId="S::urn:spo:anon#a42c9355df759fcde768559c9e3f94fe7598faf8f84a9fd6dbad41dd9b63192e::" providerId="AD" clId="Web-{ABFDECCB-BE8B-4DED-8AF0-56250A32B499}" dt="2021-01-05T00:55:41.926" v="80" actId="20577"/>
        <pc:sldMkLst>
          <pc:docMk/>
          <pc:sldMk cId="578730896" sldId="262"/>
        </pc:sldMkLst>
        <pc:spChg chg="mod">
          <ac:chgData name="Usuario invitado" userId="S::urn:spo:anon#a42c9355df759fcde768559c9e3f94fe7598faf8f84a9fd6dbad41dd9b63192e::" providerId="AD" clId="Web-{ABFDECCB-BE8B-4DED-8AF0-56250A32B499}" dt="2021-01-05T00:55:41.926" v="80" actId="20577"/>
          <ac:spMkLst>
            <pc:docMk/>
            <pc:sldMk cId="578730896" sldId="262"/>
            <ac:spMk id="3" creationId="{2654F01B-86F6-4295-8B38-8CFDD3AA620E}"/>
          </ac:spMkLst>
        </pc:spChg>
      </pc:sldChg>
    </pc:docChg>
  </pc:docChgLst>
  <pc:docChgLst>
    <pc:chgData name="Natalia Ramirez" userId="S::natalia.ramirez@wattcr.com::0b583b5a-1b6e-48ad-8594-763bdd75c20e" providerId="AD" clId="Web-{4C1A7598-9732-63CE-AE51-FEEA800F74A6}"/>
    <pc:docChg chg="delSld modSld">
      <pc:chgData name="Natalia Ramirez" userId="S::natalia.ramirez@wattcr.com::0b583b5a-1b6e-48ad-8594-763bdd75c20e" providerId="AD" clId="Web-{4C1A7598-9732-63CE-AE51-FEEA800F74A6}" dt="2021-01-10T07:34:37.214" v="28"/>
      <pc:docMkLst>
        <pc:docMk/>
      </pc:docMkLst>
      <pc:sldChg chg="modSp">
        <pc:chgData name="Natalia Ramirez" userId="S::natalia.ramirez@wattcr.com::0b583b5a-1b6e-48ad-8594-763bdd75c20e" providerId="AD" clId="Web-{4C1A7598-9732-63CE-AE51-FEEA800F74A6}" dt="2021-01-10T07:34:11.839" v="26" actId="20577"/>
        <pc:sldMkLst>
          <pc:docMk/>
          <pc:sldMk cId="2345005446" sldId="259"/>
        </pc:sldMkLst>
        <pc:graphicFrameChg chg="modGraphic">
          <ac:chgData name="Natalia Ramirez" userId="S::natalia.ramirez@wattcr.com::0b583b5a-1b6e-48ad-8594-763bdd75c20e" providerId="AD" clId="Web-{4C1A7598-9732-63CE-AE51-FEEA800F74A6}" dt="2021-01-10T07:34:11.839" v="26" actId="20577"/>
          <ac:graphicFrameMkLst>
            <pc:docMk/>
            <pc:sldMk cId="2345005446" sldId="259"/>
            <ac:graphicFrameMk id="5" creationId="{968416E5-2580-42F2-B8A9-D792B037C57D}"/>
          </ac:graphicFrameMkLst>
        </pc:graphicFrameChg>
      </pc:sldChg>
      <pc:sldChg chg="del">
        <pc:chgData name="Natalia Ramirez" userId="S::natalia.ramirez@wattcr.com::0b583b5a-1b6e-48ad-8594-763bdd75c20e" providerId="AD" clId="Web-{4C1A7598-9732-63CE-AE51-FEEA800F74A6}" dt="2021-01-10T07:34:32.605" v="27"/>
        <pc:sldMkLst>
          <pc:docMk/>
          <pc:sldMk cId="578730896" sldId="262"/>
        </pc:sldMkLst>
      </pc:sldChg>
      <pc:sldChg chg="modSp">
        <pc:chgData name="Natalia Ramirez" userId="S::natalia.ramirez@wattcr.com::0b583b5a-1b6e-48ad-8594-763bdd75c20e" providerId="AD" clId="Web-{4C1A7598-9732-63CE-AE51-FEEA800F74A6}" dt="2021-01-10T07:33:30.777" v="20" actId="20577"/>
        <pc:sldMkLst>
          <pc:docMk/>
          <pc:sldMk cId="371958221" sldId="267"/>
        </pc:sldMkLst>
        <pc:spChg chg="mod">
          <ac:chgData name="Natalia Ramirez" userId="S::natalia.ramirez@wattcr.com::0b583b5a-1b6e-48ad-8594-763bdd75c20e" providerId="AD" clId="Web-{4C1A7598-9732-63CE-AE51-FEEA800F74A6}" dt="2021-01-10T07:33:30.777" v="20" actId="20577"/>
          <ac:spMkLst>
            <pc:docMk/>
            <pc:sldMk cId="371958221" sldId="267"/>
            <ac:spMk id="2" creationId="{20CAED35-8DDF-4916-8E65-96A37B2EE85F}"/>
          </ac:spMkLst>
        </pc:spChg>
      </pc:sldChg>
      <pc:sldChg chg="del">
        <pc:chgData name="Natalia Ramirez" userId="S::natalia.ramirez@wattcr.com::0b583b5a-1b6e-48ad-8594-763bdd75c20e" providerId="AD" clId="Web-{4C1A7598-9732-63CE-AE51-FEEA800F74A6}" dt="2021-01-10T07:34:37.214" v="28"/>
        <pc:sldMkLst>
          <pc:docMk/>
          <pc:sldMk cId="2660779041" sldId="268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svg"/><Relationship Id="rId1" Type="http://schemas.openxmlformats.org/officeDocument/2006/relationships/image" Target="../media/image12.png"/><Relationship Id="rId6" Type="http://schemas.openxmlformats.org/officeDocument/2006/relationships/image" Target="../media/image11.svg"/><Relationship Id="rId5" Type="http://schemas.openxmlformats.org/officeDocument/2006/relationships/image" Target="../media/image14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dk2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dk2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CFE8BD-C273-4F17-AC47-690C8496017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accent0_3" csCatId="mainScheme" phldr="1"/>
      <dgm:spPr/>
      <dgm:t>
        <a:bodyPr/>
        <a:lstStyle/>
        <a:p>
          <a:endParaRPr lang="en-US"/>
        </a:p>
      </dgm:t>
    </dgm:pt>
    <dgm:pt modelId="{7358BF2B-8BAD-45C6-AF1C-4C825024EC5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b="1" i="0" dirty="0"/>
            <a:t>¿Qué es Ciencia de datos?</a:t>
          </a:r>
          <a:endParaRPr lang="en-US" dirty="0"/>
        </a:p>
      </dgm:t>
    </dgm:pt>
    <dgm:pt modelId="{5D98E6C3-9A42-4260-8A51-771EEC0FA613}" type="parTrans" cxnId="{AB114553-2E51-44BF-B643-46FDB1AB4A8F}">
      <dgm:prSet/>
      <dgm:spPr/>
      <dgm:t>
        <a:bodyPr/>
        <a:lstStyle/>
        <a:p>
          <a:endParaRPr lang="en-US"/>
        </a:p>
      </dgm:t>
    </dgm:pt>
    <dgm:pt modelId="{7AC8D879-5D41-4D65-A586-FD92644F99EF}" type="sibTrans" cxnId="{AB114553-2E51-44BF-B643-46FDB1AB4A8F}">
      <dgm:prSet/>
      <dgm:spPr/>
      <dgm:t>
        <a:bodyPr/>
        <a:lstStyle/>
        <a:p>
          <a:endParaRPr lang="en-US"/>
        </a:p>
      </dgm:t>
    </dgm:pt>
    <dgm:pt modelId="{16745CB1-C13B-45CE-A02E-C9734519B96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b="1" i="0" dirty="0"/>
            <a:t>Introducción a </a:t>
          </a:r>
          <a:r>
            <a:rPr lang="es-ES" b="1" i="0" dirty="0" err="1"/>
            <a:t>Github</a:t>
          </a:r>
          <a:r>
            <a:rPr lang="es-ES" b="1" i="0" dirty="0"/>
            <a:t>.</a:t>
          </a:r>
          <a:endParaRPr lang="en-US" dirty="0"/>
        </a:p>
      </dgm:t>
    </dgm:pt>
    <dgm:pt modelId="{6996CCF6-4FDE-40F0-B66F-69E2D24F1103}" type="parTrans" cxnId="{C6C764DB-A59C-4451-9548-B996A05D6293}">
      <dgm:prSet/>
      <dgm:spPr/>
      <dgm:t>
        <a:bodyPr/>
        <a:lstStyle/>
        <a:p>
          <a:endParaRPr lang="en-US"/>
        </a:p>
      </dgm:t>
    </dgm:pt>
    <dgm:pt modelId="{F5A88DAC-3A6F-4D4A-9AAA-E9C260156D88}" type="sibTrans" cxnId="{C6C764DB-A59C-4451-9548-B996A05D6293}">
      <dgm:prSet/>
      <dgm:spPr/>
      <dgm:t>
        <a:bodyPr/>
        <a:lstStyle/>
        <a:p>
          <a:endParaRPr lang="en-US"/>
        </a:p>
      </dgm:t>
    </dgm:pt>
    <dgm:pt modelId="{22EDFBC3-D7FA-44B0-B943-B33C0C15B35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ES" b="1" i="0"/>
            <a:t>Asignación de Tarea 1.</a:t>
          </a:r>
          <a:endParaRPr lang="en-US"/>
        </a:p>
      </dgm:t>
    </dgm:pt>
    <dgm:pt modelId="{C11A2E3E-92A0-4517-8C00-6117326208B5}" type="parTrans" cxnId="{E5F375F5-3BF2-46B3-9700-161C2FD30149}">
      <dgm:prSet/>
      <dgm:spPr/>
      <dgm:t>
        <a:bodyPr/>
        <a:lstStyle/>
        <a:p>
          <a:endParaRPr lang="en-US"/>
        </a:p>
      </dgm:t>
    </dgm:pt>
    <dgm:pt modelId="{6E704ED6-C2B2-47E9-BF50-5941CE04D20B}" type="sibTrans" cxnId="{E5F375F5-3BF2-46B3-9700-161C2FD30149}">
      <dgm:prSet/>
      <dgm:spPr/>
      <dgm:t>
        <a:bodyPr/>
        <a:lstStyle/>
        <a:p>
          <a:endParaRPr lang="en-US"/>
        </a:p>
      </dgm:t>
    </dgm:pt>
    <dgm:pt modelId="{FA7099B8-3338-44DB-9A1B-D960A035A600}">
      <dgm:prSet phldr="0"/>
      <dgm:spPr/>
      <dgm:t>
        <a:bodyPr/>
        <a:lstStyle/>
        <a:p>
          <a:pPr rtl="0">
            <a:lnSpc>
              <a:spcPct val="100000"/>
            </a:lnSpc>
            <a:defRPr cap="all"/>
          </a:pPr>
          <a:r>
            <a:rPr lang="es-ES" b="0" i="0" dirty="0" err="1"/>
            <a:t>Intro</a:t>
          </a:r>
          <a:r>
            <a:rPr lang="es-ES" b="0" i="0" dirty="0"/>
            <a:t> a </a:t>
          </a:r>
          <a:r>
            <a:rPr lang="es-ES" b="0" i="0" dirty="0" err="1"/>
            <a:t>Numpy</a:t>
          </a:r>
          <a:endParaRPr lang="es-ES" b="1" i="0" dirty="0">
            <a:latin typeface="Calibri Light" panose="020F0302020204030204"/>
          </a:endParaRPr>
        </a:p>
      </dgm:t>
    </dgm:pt>
    <dgm:pt modelId="{49C6DD51-5030-4D66-A84C-619C879654FB}" type="parTrans" cxnId="{8B94FB3D-1D73-42C9-994F-B9657FBD0B7E}">
      <dgm:prSet/>
      <dgm:spPr/>
      <dgm:t>
        <a:bodyPr/>
        <a:lstStyle/>
        <a:p>
          <a:endParaRPr lang="es-ES"/>
        </a:p>
      </dgm:t>
    </dgm:pt>
    <dgm:pt modelId="{4B95E871-EF33-4ADB-AFE8-1FF788606984}" type="sibTrans" cxnId="{8B94FB3D-1D73-42C9-994F-B9657FBD0B7E}">
      <dgm:prSet/>
      <dgm:spPr/>
      <dgm:t>
        <a:bodyPr/>
        <a:lstStyle/>
        <a:p>
          <a:endParaRPr lang="es-ES"/>
        </a:p>
      </dgm:t>
    </dgm:pt>
    <dgm:pt modelId="{56A175CF-F771-4240-8FB3-85A75DAD0ED8}" type="pres">
      <dgm:prSet presAssocID="{05CFE8BD-C273-4F17-AC47-690C84960172}" presName="root" presStyleCnt="0">
        <dgm:presLayoutVars>
          <dgm:dir/>
          <dgm:resizeHandles val="exact"/>
        </dgm:presLayoutVars>
      </dgm:prSet>
      <dgm:spPr/>
    </dgm:pt>
    <dgm:pt modelId="{04B4E1CF-207A-44B3-98FA-E231396397E2}" type="pres">
      <dgm:prSet presAssocID="{7358BF2B-8BAD-45C6-AF1C-4C825024EC59}" presName="compNode" presStyleCnt="0"/>
      <dgm:spPr/>
    </dgm:pt>
    <dgm:pt modelId="{3E5EC6EE-E1CC-4272-8A16-7E35A56868FD}" type="pres">
      <dgm:prSet presAssocID="{7358BF2B-8BAD-45C6-AF1C-4C825024EC59}" presName="iconBgRect" presStyleLbl="bgShp" presStyleIdx="0" presStyleCnt="4"/>
      <dgm:spPr/>
    </dgm:pt>
    <dgm:pt modelId="{24FE94E9-7AA4-4D85-840D-6098C20D1DC0}" type="pres">
      <dgm:prSet presAssocID="{7358BF2B-8BAD-45C6-AF1C-4C825024EC5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ador"/>
        </a:ext>
      </dgm:extLst>
    </dgm:pt>
    <dgm:pt modelId="{06BE18DB-8DB0-4304-B56E-B62DF183F765}" type="pres">
      <dgm:prSet presAssocID="{7358BF2B-8BAD-45C6-AF1C-4C825024EC59}" presName="spaceRect" presStyleCnt="0"/>
      <dgm:spPr/>
    </dgm:pt>
    <dgm:pt modelId="{B5E74D61-4950-43D2-A530-E1FC44EA5DA9}" type="pres">
      <dgm:prSet presAssocID="{7358BF2B-8BAD-45C6-AF1C-4C825024EC59}" presName="textRect" presStyleLbl="revTx" presStyleIdx="0" presStyleCnt="4">
        <dgm:presLayoutVars>
          <dgm:chMax val="1"/>
          <dgm:chPref val="1"/>
        </dgm:presLayoutVars>
      </dgm:prSet>
      <dgm:spPr/>
    </dgm:pt>
    <dgm:pt modelId="{B0E97C39-9C66-4420-B8F5-B632E925C8F2}" type="pres">
      <dgm:prSet presAssocID="{7AC8D879-5D41-4D65-A586-FD92644F99EF}" presName="sibTrans" presStyleCnt="0"/>
      <dgm:spPr/>
    </dgm:pt>
    <dgm:pt modelId="{5699C91F-E02A-49DF-9AD3-DD475D5D461A}" type="pres">
      <dgm:prSet presAssocID="{16745CB1-C13B-45CE-A02E-C9734519B96D}" presName="compNode" presStyleCnt="0"/>
      <dgm:spPr/>
    </dgm:pt>
    <dgm:pt modelId="{566FB219-E916-4A4F-9049-B86ABAAC9633}" type="pres">
      <dgm:prSet presAssocID="{16745CB1-C13B-45CE-A02E-C9734519B96D}" presName="iconBgRect" presStyleLbl="bgShp" presStyleIdx="1" presStyleCnt="4"/>
      <dgm:spPr/>
    </dgm:pt>
    <dgm:pt modelId="{25BD1EFC-858A-4516-80C0-50D8EA991476}" type="pres">
      <dgm:prSet presAssocID="{16745CB1-C13B-45CE-A02E-C9734519B96D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ntífrico"/>
        </a:ext>
      </dgm:extLst>
    </dgm:pt>
    <dgm:pt modelId="{D497B8A1-2455-4CBA-A097-1192953ED799}" type="pres">
      <dgm:prSet presAssocID="{16745CB1-C13B-45CE-A02E-C9734519B96D}" presName="spaceRect" presStyleCnt="0"/>
      <dgm:spPr/>
    </dgm:pt>
    <dgm:pt modelId="{52770BB8-F8C2-4529-B56F-578139703BE4}" type="pres">
      <dgm:prSet presAssocID="{16745CB1-C13B-45CE-A02E-C9734519B96D}" presName="textRect" presStyleLbl="revTx" presStyleIdx="1" presStyleCnt="4">
        <dgm:presLayoutVars>
          <dgm:chMax val="1"/>
          <dgm:chPref val="1"/>
        </dgm:presLayoutVars>
      </dgm:prSet>
      <dgm:spPr/>
    </dgm:pt>
    <dgm:pt modelId="{257A2EBB-0040-412A-8D98-B1A70F11D043}" type="pres">
      <dgm:prSet presAssocID="{F5A88DAC-3A6F-4D4A-9AAA-E9C260156D88}" presName="sibTrans" presStyleCnt="0"/>
      <dgm:spPr/>
    </dgm:pt>
    <dgm:pt modelId="{3E46372F-7371-489F-BE1E-B2B993307F9B}" type="pres">
      <dgm:prSet presAssocID="{FA7099B8-3338-44DB-9A1B-D960A035A600}" presName="compNode" presStyleCnt="0"/>
      <dgm:spPr/>
    </dgm:pt>
    <dgm:pt modelId="{FAD422DC-F706-4F4A-B4FC-F7CAC1A05B02}" type="pres">
      <dgm:prSet presAssocID="{FA7099B8-3338-44DB-9A1B-D960A035A600}" presName="iconBgRect" presStyleLbl="bgShp" presStyleIdx="2" presStyleCnt="4"/>
      <dgm:spPr/>
    </dgm:pt>
    <dgm:pt modelId="{C90E377E-C7E0-4EF8-A25B-16E882DE3E6E}" type="pres">
      <dgm:prSet presAssocID="{FA7099B8-3338-44DB-9A1B-D960A035A600}" presName="iconRect" presStyleLbl="node1" presStyleIdx="2" presStyleCnt="4"/>
      <dgm:spPr/>
    </dgm:pt>
    <dgm:pt modelId="{466DD7F1-9144-497B-8AD9-49B750C998DE}" type="pres">
      <dgm:prSet presAssocID="{FA7099B8-3338-44DB-9A1B-D960A035A600}" presName="spaceRect" presStyleCnt="0"/>
      <dgm:spPr/>
    </dgm:pt>
    <dgm:pt modelId="{01BF8BC7-A372-4B71-A91F-F9F0547E0318}" type="pres">
      <dgm:prSet presAssocID="{FA7099B8-3338-44DB-9A1B-D960A035A600}" presName="textRect" presStyleLbl="revTx" presStyleIdx="2" presStyleCnt="4">
        <dgm:presLayoutVars>
          <dgm:chMax val="1"/>
          <dgm:chPref val="1"/>
        </dgm:presLayoutVars>
      </dgm:prSet>
      <dgm:spPr/>
    </dgm:pt>
    <dgm:pt modelId="{7E577C73-60A6-46E6-A87B-B07EEE3C2778}" type="pres">
      <dgm:prSet presAssocID="{4B95E871-EF33-4ADB-AFE8-1FF788606984}" presName="sibTrans" presStyleCnt="0"/>
      <dgm:spPr/>
    </dgm:pt>
    <dgm:pt modelId="{2ECF1310-3412-4ADF-93FC-3AFF2BEF5899}" type="pres">
      <dgm:prSet presAssocID="{22EDFBC3-D7FA-44B0-B943-B33C0C15B35F}" presName="compNode" presStyleCnt="0"/>
      <dgm:spPr/>
    </dgm:pt>
    <dgm:pt modelId="{DB953755-0EEE-4BA6-A51B-6616ED2553DA}" type="pres">
      <dgm:prSet presAssocID="{22EDFBC3-D7FA-44B0-B943-B33C0C15B35F}" presName="iconBgRect" presStyleLbl="bgShp" presStyleIdx="3" presStyleCnt="4"/>
      <dgm:spPr/>
    </dgm:pt>
    <dgm:pt modelId="{06EE550A-9C5E-4E42-9DCB-365E51FC2F29}" type="pres">
      <dgm:prSet presAssocID="{22EDFBC3-D7FA-44B0-B943-B33C0C15B35F}" presName="iconRect" presStyleLbl="node1" presStyleIdx="3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ápiz"/>
        </a:ext>
      </dgm:extLst>
    </dgm:pt>
    <dgm:pt modelId="{B564A24A-1C4D-47C2-9386-F62D57FC5DA3}" type="pres">
      <dgm:prSet presAssocID="{22EDFBC3-D7FA-44B0-B943-B33C0C15B35F}" presName="spaceRect" presStyleCnt="0"/>
      <dgm:spPr/>
    </dgm:pt>
    <dgm:pt modelId="{C002E017-69FD-4A82-B499-AF457FDC2694}" type="pres">
      <dgm:prSet presAssocID="{22EDFBC3-D7FA-44B0-B943-B33C0C15B35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F526003-DD47-4817-B41D-60E53011ED42}" type="presOf" srcId="{22EDFBC3-D7FA-44B0-B943-B33C0C15B35F}" destId="{C002E017-69FD-4A82-B499-AF457FDC2694}" srcOrd="0" destOrd="0" presId="urn:microsoft.com/office/officeart/2018/5/layout/IconCircleLabelList"/>
    <dgm:cxn modelId="{FF635E3A-E4CB-4AB0-A694-0B5B20B62C87}" type="presOf" srcId="{7358BF2B-8BAD-45C6-AF1C-4C825024EC59}" destId="{B5E74D61-4950-43D2-A530-E1FC44EA5DA9}" srcOrd="0" destOrd="0" presId="urn:microsoft.com/office/officeart/2018/5/layout/IconCircleLabelList"/>
    <dgm:cxn modelId="{8B94FB3D-1D73-42C9-994F-B9657FBD0B7E}" srcId="{05CFE8BD-C273-4F17-AC47-690C84960172}" destId="{FA7099B8-3338-44DB-9A1B-D960A035A600}" srcOrd="2" destOrd="0" parTransId="{49C6DD51-5030-4D66-A84C-619C879654FB}" sibTransId="{4B95E871-EF33-4ADB-AFE8-1FF788606984}"/>
    <dgm:cxn modelId="{AB114553-2E51-44BF-B643-46FDB1AB4A8F}" srcId="{05CFE8BD-C273-4F17-AC47-690C84960172}" destId="{7358BF2B-8BAD-45C6-AF1C-4C825024EC59}" srcOrd="0" destOrd="0" parTransId="{5D98E6C3-9A42-4260-8A51-771EEC0FA613}" sibTransId="{7AC8D879-5D41-4D65-A586-FD92644F99EF}"/>
    <dgm:cxn modelId="{888D1199-D797-4E00-8513-D1892B07AE3D}" type="presOf" srcId="{05CFE8BD-C273-4F17-AC47-690C84960172}" destId="{56A175CF-F771-4240-8FB3-85A75DAD0ED8}" srcOrd="0" destOrd="0" presId="urn:microsoft.com/office/officeart/2018/5/layout/IconCircleLabelList"/>
    <dgm:cxn modelId="{D6B0BCA0-FC8D-4CF2-A98A-509181DFDC65}" type="presOf" srcId="{FA7099B8-3338-44DB-9A1B-D960A035A600}" destId="{01BF8BC7-A372-4B71-A91F-F9F0547E0318}" srcOrd="0" destOrd="0" presId="urn:microsoft.com/office/officeart/2018/5/layout/IconCircleLabelList"/>
    <dgm:cxn modelId="{B57946B7-BA95-4275-8B84-C70055D46265}" type="presOf" srcId="{16745CB1-C13B-45CE-A02E-C9734519B96D}" destId="{52770BB8-F8C2-4529-B56F-578139703BE4}" srcOrd="0" destOrd="0" presId="urn:microsoft.com/office/officeart/2018/5/layout/IconCircleLabelList"/>
    <dgm:cxn modelId="{C6C764DB-A59C-4451-9548-B996A05D6293}" srcId="{05CFE8BD-C273-4F17-AC47-690C84960172}" destId="{16745CB1-C13B-45CE-A02E-C9734519B96D}" srcOrd="1" destOrd="0" parTransId="{6996CCF6-4FDE-40F0-B66F-69E2D24F1103}" sibTransId="{F5A88DAC-3A6F-4D4A-9AAA-E9C260156D88}"/>
    <dgm:cxn modelId="{E5F375F5-3BF2-46B3-9700-161C2FD30149}" srcId="{05CFE8BD-C273-4F17-AC47-690C84960172}" destId="{22EDFBC3-D7FA-44B0-B943-B33C0C15B35F}" srcOrd="3" destOrd="0" parTransId="{C11A2E3E-92A0-4517-8C00-6117326208B5}" sibTransId="{6E704ED6-C2B2-47E9-BF50-5941CE04D20B}"/>
    <dgm:cxn modelId="{9FB71CAA-00FF-4ED2-B224-F76CFE0B517C}" type="presParOf" srcId="{56A175CF-F771-4240-8FB3-85A75DAD0ED8}" destId="{04B4E1CF-207A-44B3-98FA-E231396397E2}" srcOrd="0" destOrd="0" presId="urn:microsoft.com/office/officeart/2018/5/layout/IconCircleLabelList"/>
    <dgm:cxn modelId="{1F262534-0547-4A2A-93A0-C9E667ECC5F1}" type="presParOf" srcId="{04B4E1CF-207A-44B3-98FA-E231396397E2}" destId="{3E5EC6EE-E1CC-4272-8A16-7E35A56868FD}" srcOrd="0" destOrd="0" presId="urn:microsoft.com/office/officeart/2018/5/layout/IconCircleLabelList"/>
    <dgm:cxn modelId="{3D546C7C-93DF-432D-A1B7-AAF75F553A04}" type="presParOf" srcId="{04B4E1CF-207A-44B3-98FA-E231396397E2}" destId="{24FE94E9-7AA4-4D85-840D-6098C20D1DC0}" srcOrd="1" destOrd="0" presId="urn:microsoft.com/office/officeart/2018/5/layout/IconCircleLabelList"/>
    <dgm:cxn modelId="{B47FED6D-1169-4D51-825A-6C53AA6A5AC4}" type="presParOf" srcId="{04B4E1CF-207A-44B3-98FA-E231396397E2}" destId="{06BE18DB-8DB0-4304-B56E-B62DF183F765}" srcOrd="2" destOrd="0" presId="urn:microsoft.com/office/officeart/2018/5/layout/IconCircleLabelList"/>
    <dgm:cxn modelId="{39A5FCC7-3BCB-4433-9E99-90B1C851E500}" type="presParOf" srcId="{04B4E1CF-207A-44B3-98FA-E231396397E2}" destId="{B5E74D61-4950-43D2-A530-E1FC44EA5DA9}" srcOrd="3" destOrd="0" presId="urn:microsoft.com/office/officeart/2018/5/layout/IconCircleLabelList"/>
    <dgm:cxn modelId="{3E0257E7-DB41-4FDD-A818-D16F9AFA873B}" type="presParOf" srcId="{56A175CF-F771-4240-8FB3-85A75DAD0ED8}" destId="{B0E97C39-9C66-4420-B8F5-B632E925C8F2}" srcOrd="1" destOrd="0" presId="urn:microsoft.com/office/officeart/2018/5/layout/IconCircleLabelList"/>
    <dgm:cxn modelId="{914BB86E-206A-494C-9D5F-6408640DD080}" type="presParOf" srcId="{56A175CF-F771-4240-8FB3-85A75DAD0ED8}" destId="{5699C91F-E02A-49DF-9AD3-DD475D5D461A}" srcOrd="2" destOrd="0" presId="urn:microsoft.com/office/officeart/2018/5/layout/IconCircleLabelList"/>
    <dgm:cxn modelId="{28FD1745-78A8-4E21-9E85-852807C69E7D}" type="presParOf" srcId="{5699C91F-E02A-49DF-9AD3-DD475D5D461A}" destId="{566FB219-E916-4A4F-9049-B86ABAAC9633}" srcOrd="0" destOrd="0" presId="urn:microsoft.com/office/officeart/2018/5/layout/IconCircleLabelList"/>
    <dgm:cxn modelId="{68BE4C66-E8E5-46F8-97D9-B9CB9FA76F1B}" type="presParOf" srcId="{5699C91F-E02A-49DF-9AD3-DD475D5D461A}" destId="{25BD1EFC-858A-4516-80C0-50D8EA991476}" srcOrd="1" destOrd="0" presId="urn:microsoft.com/office/officeart/2018/5/layout/IconCircleLabelList"/>
    <dgm:cxn modelId="{C808885A-A8D0-47EA-8717-F671E33E69C7}" type="presParOf" srcId="{5699C91F-E02A-49DF-9AD3-DD475D5D461A}" destId="{D497B8A1-2455-4CBA-A097-1192953ED799}" srcOrd="2" destOrd="0" presId="urn:microsoft.com/office/officeart/2018/5/layout/IconCircleLabelList"/>
    <dgm:cxn modelId="{F895299D-AD9F-4200-82D4-D0D7EF3CA7FE}" type="presParOf" srcId="{5699C91F-E02A-49DF-9AD3-DD475D5D461A}" destId="{52770BB8-F8C2-4529-B56F-578139703BE4}" srcOrd="3" destOrd="0" presId="urn:microsoft.com/office/officeart/2018/5/layout/IconCircleLabelList"/>
    <dgm:cxn modelId="{610CA4EA-7FD1-4308-B83A-D94A5282DC49}" type="presParOf" srcId="{56A175CF-F771-4240-8FB3-85A75DAD0ED8}" destId="{257A2EBB-0040-412A-8D98-B1A70F11D043}" srcOrd="3" destOrd="0" presId="urn:microsoft.com/office/officeart/2018/5/layout/IconCircleLabelList"/>
    <dgm:cxn modelId="{76A39F87-393A-4BFA-8C20-D2074EB0BF9F}" type="presParOf" srcId="{56A175CF-F771-4240-8FB3-85A75DAD0ED8}" destId="{3E46372F-7371-489F-BE1E-B2B993307F9B}" srcOrd="4" destOrd="0" presId="urn:microsoft.com/office/officeart/2018/5/layout/IconCircleLabelList"/>
    <dgm:cxn modelId="{621A6698-965A-41C3-803E-BA0A11273449}" type="presParOf" srcId="{3E46372F-7371-489F-BE1E-B2B993307F9B}" destId="{FAD422DC-F706-4F4A-B4FC-F7CAC1A05B02}" srcOrd="0" destOrd="0" presId="urn:microsoft.com/office/officeart/2018/5/layout/IconCircleLabelList"/>
    <dgm:cxn modelId="{CACC1CDC-46B8-4073-A929-DB9828CAB718}" type="presParOf" srcId="{3E46372F-7371-489F-BE1E-B2B993307F9B}" destId="{C90E377E-C7E0-4EF8-A25B-16E882DE3E6E}" srcOrd="1" destOrd="0" presId="urn:microsoft.com/office/officeart/2018/5/layout/IconCircleLabelList"/>
    <dgm:cxn modelId="{5A3C13FD-225B-4D7B-9C9D-8CCF7E141567}" type="presParOf" srcId="{3E46372F-7371-489F-BE1E-B2B993307F9B}" destId="{466DD7F1-9144-497B-8AD9-49B750C998DE}" srcOrd="2" destOrd="0" presId="urn:microsoft.com/office/officeart/2018/5/layout/IconCircleLabelList"/>
    <dgm:cxn modelId="{8EDCEF47-E8D4-4E52-8AA9-CCFCDE9DACD8}" type="presParOf" srcId="{3E46372F-7371-489F-BE1E-B2B993307F9B}" destId="{01BF8BC7-A372-4B71-A91F-F9F0547E0318}" srcOrd="3" destOrd="0" presId="urn:microsoft.com/office/officeart/2018/5/layout/IconCircleLabelList"/>
    <dgm:cxn modelId="{0D6D46D8-0AE1-41A1-9ADB-D5079CEC19E1}" type="presParOf" srcId="{56A175CF-F771-4240-8FB3-85A75DAD0ED8}" destId="{7E577C73-60A6-46E6-A87B-B07EEE3C2778}" srcOrd="5" destOrd="0" presId="urn:microsoft.com/office/officeart/2018/5/layout/IconCircleLabelList"/>
    <dgm:cxn modelId="{94431FA7-A082-43D5-BA11-AEAB9BFA9772}" type="presParOf" srcId="{56A175CF-F771-4240-8FB3-85A75DAD0ED8}" destId="{2ECF1310-3412-4ADF-93FC-3AFF2BEF5899}" srcOrd="6" destOrd="0" presId="urn:microsoft.com/office/officeart/2018/5/layout/IconCircleLabelList"/>
    <dgm:cxn modelId="{95CB5EF3-4C7B-4E90-B6E2-23502AD7A4F9}" type="presParOf" srcId="{2ECF1310-3412-4ADF-93FC-3AFF2BEF5899}" destId="{DB953755-0EEE-4BA6-A51B-6616ED2553DA}" srcOrd="0" destOrd="0" presId="urn:microsoft.com/office/officeart/2018/5/layout/IconCircleLabelList"/>
    <dgm:cxn modelId="{D118B92A-6E62-4C1C-9A57-8C261047B57C}" type="presParOf" srcId="{2ECF1310-3412-4ADF-93FC-3AFF2BEF5899}" destId="{06EE550A-9C5E-4E42-9DCB-365E51FC2F29}" srcOrd="1" destOrd="0" presId="urn:microsoft.com/office/officeart/2018/5/layout/IconCircleLabelList"/>
    <dgm:cxn modelId="{BB25375F-3FFE-4117-BF30-BC91B29FEE74}" type="presParOf" srcId="{2ECF1310-3412-4ADF-93FC-3AFF2BEF5899}" destId="{B564A24A-1C4D-47C2-9386-F62D57FC5DA3}" srcOrd="2" destOrd="0" presId="urn:microsoft.com/office/officeart/2018/5/layout/IconCircleLabelList"/>
    <dgm:cxn modelId="{3D4CAD49-CDC3-4EBB-A4B5-9519D25415C1}" type="presParOf" srcId="{2ECF1310-3412-4ADF-93FC-3AFF2BEF5899}" destId="{C002E017-69FD-4A82-B499-AF457FDC269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5EC6EE-E1CC-4272-8A16-7E35A56868FD}">
      <dsp:nvSpPr>
        <dsp:cNvPr id="0" name=""/>
        <dsp:cNvSpPr/>
      </dsp:nvSpPr>
      <dsp:spPr>
        <a:xfrm>
          <a:off x="969209" y="1078881"/>
          <a:ext cx="1263966" cy="126396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FE94E9-7AA4-4D85-840D-6098C20D1DC0}">
      <dsp:nvSpPr>
        <dsp:cNvPr id="0" name=""/>
        <dsp:cNvSpPr/>
      </dsp:nvSpPr>
      <dsp:spPr>
        <a:xfrm>
          <a:off x="1238579" y="1348251"/>
          <a:ext cx="725226" cy="7252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E74D61-4950-43D2-A530-E1FC44EA5DA9}">
      <dsp:nvSpPr>
        <dsp:cNvPr id="0" name=""/>
        <dsp:cNvSpPr/>
      </dsp:nvSpPr>
      <dsp:spPr>
        <a:xfrm>
          <a:off x="565154" y="2736542"/>
          <a:ext cx="2072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300" b="1" i="0" kern="1200" dirty="0"/>
            <a:t>¿Qué es Ciencia de datos?</a:t>
          </a:r>
          <a:endParaRPr lang="en-US" sz="2300" kern="1200" dirty="0"/>
        </a:p>
      </dsp:txBody>
      <dsp:txXfrm>
        <a:off x="565154" y="2736542"/>
        <a:ext cx="2072076" cy="720000"/>
      </dsp:txXfrm>
    </dsp:sp>
    <dsp:sp modelId="{566FB219-E916-4A4F-9049-B86ABAAC9633}">
      <dsp:nvSpPr>
        <dsp:cNvPr id="0" name=""/>
        <dsp:cNvSpPr/>
      </dsp:nvSpPr>
      <dsp:spPr>
        <a:xfrm>
          <a:off x="3403899" y="1078881"/>
          <a:ext cx="1263966" cy="126396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BD1EFC-858A-4516-80C0-50D8EA991476}">
      <dsp:nvSpPr>
        <dsp:cNvPr id="0" name=""/>
        <dsp:cNvSpPr/>
      </dsp:nvSpPr>
      <dsp:spPr>
        <a:xfrm>
          <a:off x="3673269" y="1348251"/>
          <a:ext cx="725226" cy="7252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770BB8-F8C2-4529-B56F-578139703BE4}">
      <dsp:nvSpPr>
        <dsp:cNvPr id="0" name=""/>
        <dsp:cNvSpPr/>
      </dsp:nvSpPr>
      <dsp:spPr>
        <a:xfrm>
          <a:off x="2999844" y="2736542"/>
          <a:ext cx="2072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300" b="1" i="0" kern="1200" dirty="0"/>
            <a:t>Introducción a </a:t>
          </a:r>
          <a:r>
            <a:rPr lang="es-ES" sz="2300" b="1" i="0" kern="1200" dirty="0" err="1"/>
            <a:t>Github</a:t>
          </a:r>
          <a:r>
            <a:rPr lang="es-ES" sz="2300" b="1" i="0" kern="1200" dirty="0"/>
            <a:t>.</a:t>
          </a:r>
          <a:endParaRPr lang="en-US" sz="2300" kern="1200" dirty="0"/>
        </a:p>
      </dsp:txBody>
      <dsp:txXfrm>
        <a:off x="2999844" y="2736542"/>
        <a:ext cx="2072076" cy="720000"/>
      </dsp:txXfrm>
    </dsp:sp>
    <dsp:sp modelId="{FAD422DC-F706-4F4A-B4FC-F7CAC1A05B02}">
      <dsp:nvSpPr>
        <dsp:cNvPr id="0" name=""/>
        <dsp:cNvSpPr/>
      </dsp:nvSpPr>
      <dsp:spPr>
        <a:xfrm>
          <a:off x="5838589" y="1078881"/>
          <a:ext cx="1263966" cy="126396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0E377E-C7E0-4EF8-A25B-16E882DE3E6E}">
      <dsp:nvSpPr>
        <dsp:cNvPr id="0" name=""/>
        <dsp:cNvSpPr/>
      </dsp:nvSpPr>
      <dsp:spPr>
        <a:xfrm>
          <a:off x="6107959" y="1348251"/>
          <a:ext cx="725226" cy="725226"/>
        </a:xfrm>
        <a:prstGeom prst="rect">
          <a:avLst/>
        </a:prstGeom>
        <a:solidFill>
          <a:schemeClr val="bg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BF8BC7-A372-4B71-A91F-F9F0547E0318}">
      <dsp:nvSpPr>
        <dsp:cNvPr id="0" name=""/>
        <dsp:cNvSpPr/>
      </dsp:nvSpPr>
      <dsp:spPr>
        <a:xfrm>
          <a:off x="5434534" y="2736542"/>
          <a:ext cx="2072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300" b="0" i="0" kern="1200" dirty="0" err="1"/>
            <a:t>Intro</a:t>
          </a:r>
          <a:r>
            <a:rPr lang="es-ES" sz="2300" b="0" i="0" kern="1200" dirty="0"/>
            <a:t> a </a:t>
          </a:r>
          <a:r>
            <a:rPr lang="es-ES" sz="2300" b="0" i="0" kern="1200" dirty="0" err="1"/>
            <a:t>Numpy</a:t>
          </a:r>
          <a:endParaRPr lang="es-ES" sz="2300" b="1" i="0" kern="1200" dirty="0">
            <a:latin typeface="Calibri Light" panose="020F0302020204030204"/>
          </a:endParaRPr>
        </a:p>
      </dsp:txBody>
      <dsp:txXfrm>
        <a:off x="5434534" y="2736542"/>
        <a:ext cx="2072076" cy="720000"/>
      </dsp:txXfrm>
    </dsp:sp>
    <dsp:sp modelId="{DB953755-0EEE-4BA6-A51B-6616ED2553DA}">
      <dsp:nvSpPr>
        <dsp:cNvPr id="0" name=""/>
        <dsp:cNvSpPr/>
      </dsp:nvSpPr>
      <dsp:spPr>
        <a:xfrm>
          <a:off x="8273279" y="1078881"/>
          <a:ext cx="1263966" cy="1263966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EE550A-9C5E-4E42-9DCB-365E51FC2F29}">
      <dsp:nvSpPr>
        <dsp:cNvPr id="0" name=""/>
        <dsp:cNvSpPr/>
      </dsp:nvSpPr>
      <dsp:spPr>
        <a:xfrm>
          <a:off x="8542649" y="1348251"/>
          <a:ext cx="725226" cy="7252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02E017-69FD-4A82-B499-AF457FDC2694}">
      <dsp:nvSpPr>
        <dsp:cNvPr id="0" name=""/>
        <dsp:cNvSpPr/>
      </dsp:nvSpPr>
      <dsp:spPr>
        <a:xfrm>
          <a:off x="7869224" y="2736542"/>
          <a:ext cx="207207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ES" sz="2300" b="1" i="0" kern="1200"/>
            <a:t>Asignación de Tarea 1.</a:t>
          </a:r>
          <a:endParaRPr lang="en-US" sz="2300" kern="1200"/>
        </a:p>
      </dsp:txBody>
      <dsp:txXfrm>
        <a:off x="7869224" y="2736542"/>
        <a:ext cx="2072076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3EBC90-09CD-47F5-B30B-35B922608E12}" type="datetimeFigureOut">
              <a:rPr lang="es-ES"/>
              <a:t>03/05/2021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832C11-CAFE-4ADD-B30D-ED91B3F30451}" type="slidenum">
              <a:rPr lang="es-ES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9606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+mn-lt"/>
            </a:endParaRPr>
          </a:p>
          <a:p>
            <a:br>
              <a:rPr lang="en-US"/>
            </a:br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32C11-CAFE-4ADD-B30D-ED91B3F30451}" type="slidenum">
              <a:rPr lang="es-ES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5569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El </a:t>
            </a:r>
            <a:r>
              <a:rPr lang="en-US" err="1"/>
              <a:t>programa</a:t>
            </a:r>
            <a:r>
              <a:rPr lang="en-US"/>
              <a:t> </a:t>
            </a:r>
            <a:r>
              <a:rPr lang="en-US" err="1"/>
              <a:t>enseña</a:t>
            </a:r>
            <a:r>
              <a:rPr lang="en-US"/>
              <a:t> los </a:t>
            </a:r>
            <a:r>
              <a:rPr lang="en-US" err="1"/>
              <a:t>fundamentos</a:t>
            </a:r>
            <a:r>
              <a:rPr lang="en-US"/>
              <a:t> de radio </a:t>
            </a:r>
            <a:r>
              <a:rPr lang="en-US" err="1"/>
              <a:t>astronomía</a:t>
            </a:r>
            <a:r>
              <a:rPr lang="en-US"/>
              <a:t> y </a:t>
            </a:r>
            <a:r>
              <a:rPr lang="en-US" err="1"/>
              <a:t>habilidades</a:t>
            </a:r>
            <a:r>
              <a:rPr lang="en-US"/>
              <a:t> de </a:t>
            </a:r>
            <a:r>
              <a:rPr lang="en-US" err="1"/>
              <a:t>manejo</a:t>
            </a:r>
            <a:r>
              <a:rPr lang="en-US"/>
              <a:t> de </a:t>
            </a:r>
            <a:r>
              <a:rPr lang="en-US" err="1"/>
              <a:t>proyecto</a:t>
            </a:r>
            <a:r>
              <a:rPr lang="en-US"/>
              <a:t> para que los </a:t>
            </a:r>
            <a:r>
              <a:rPr lang="en-US" err="1"/>
              <a:t>participantes</a:t>
            </a:r>
            <a:r>
              <a:rPr lang="en-US"/>
              <a:t> </a:t>
            </a:r>
            <a:r>
              <a:rPr lang="en-US" err="1"/>
              <a:t>repliquen</a:t>
            </a:r>
            <a:r>
              <a:rPr lang="en-US"/>
              <a:t> lo que </a:t>
            </a:r>
            <a:r>
              <a:rPr lang="en-US" err="1"/>
              <a:t>han</a:t>
            </a:r>
            <a:r>
              <a:rPr lang="en-US"/>
              <a:t> visto </a:t>
            </a:r>
            <a:r>
              <a:rPr lang="en-US" err="1"/>
              <a:t>durante</a:t>
            </a:r>
            <a:r>
              <a:rPr lang="en-US"/>
              <a:t> el </a:t>
            </a:r>
            <a:r>
              <a:rPr lang="en-US" err="1"/>
              <a:t>programa</a:t>
            </a:r>
            <a:r>
              <a:rPr lang="en-US"/>
              <a:t>, y </a:t>
            </a:r>
            <a:r>
              <a:rPr lang="en-US" err="1"/>
              <a:t>establezcan</a:t>
            </a:r>
            <a:r>
              <a:rPr lang="en-US"/>
              <a:t> un Hub de NINE en sus </a:t>
            </a:r>
            <a:r>
              <a:rPr lang="en-US" err="1"/>
              <a:t>países</a:t>
            </a:r>
            <a:r>
              <a:rPr lang="en-US"/>
              <a:t>.</a:t>
            </a:r>
            <a:br>
              <a:rPr lang="en-US"/>
            </a:br>
            <a:endParaRPr lang="en-US"/>
          </a:p>
          <a:p>
            <a:r>
              <a:rPr lang="en-US"/>
              <a:t>La </a:t>
            </a:r>
            <a:r>
              <a:rPr lang="en-US" err="1"/>
              <a:t>misión</a:t>
            </a:r>
            <a:r>
              <a:rPr lang="en-US"/>
              <a:t> de NINE es </a:t>
            </a:r>
            <a:r>
              <a:rPr lang="en-US" err="1"/>
              <a:t>crear</a:t>
            </a:r>
            <a:r>
              <a:rPr lang="en-US"/>
              <a:t> </a:t>
            </a:r>
            <a:r>
              <a:rPr lang="en-US" err="1"/>
              <a:t>talento</a:t>
            </a:r>
            <a:r>
              <a:rPr lang="en-US"/>
              <a:t> </a:t>
            </a:r>
            <a:r>
              <a:rPr lang="en-US" err="1"/>
              <a:t>humano</a:t>
            </a:r>
            <a:r>
              <a:rPr lang="en-US"/>
              <a:t> y </a:t>
            </a:r>
            <a:r>
              <a:rPr lang="en-US" err="1"/>
              <a:t>capacitar</a:t>
            </a:r>
            <a:r>
              <a:rPr lang="en-US"/>
              <a:t> en el </a:t>
            </a:r>
            <a:r>
              <a:rPr lang="en-US" err="1"/>
              <a:t>uso</a:t>
            </a:r>
            <a:r>
              <a:rPr lang="en-US"/>
              <a:t> de software para radio </a:t>
            </a:r>
            <a:r>
              <a:rPr lang="en-US" err="1"/>
              <a:t>astronomía</a:t>
            </a:r>
            <a:r>
              <a:rPr lang="en-US"/>
              <a:t>, y </a:t>
            </a:r>
            <a:r>
              <a:rPr lang="en-US" err="1"/>
              <a:t>aumentar</a:t>
            </a:r>
            <a:r>
              <a:rPr lang="en-US"/>
              <a:t> el </a:t>
            </a:r>
            <a:r>
              <a:rPr lang="en-US" err="1"/>
              <a:t>acceso</a:t>
            </a:r>
            <a:r>
              <a:rPr lang="en-US"/>
              <a:t> al campo.</a:t>
            </a:r>
            <a:endParaRPr lang="es-ES"/>
          </a:p>
          <a:p>
            <a:endParaRPr lang="en-US"/>
          </a:p>
          <a:p>
            <a:r>
              <a:rPr lang="en-US"/>
              <a:t>El </a:t>
            </a:r>
            <a:r>
              <a:rPr lang="en-US" err="1"/>
              <a:t>enfoque</a:t>
            </a:r>
            <a:r>
              <a:rPr lang="en-US"/>
              <a:t> del </a:t>
            </a:r>
            <a:r>
              <a:rPr lang="en-US" err="1"/>
              <a:t>programa</a:t>
            </a:r>
            <a:r>
              <a:rPr lang="en-US"/>
              <a:t> </a:t>
            </a:r>
            <a:r>
              <a:rPr lang="en-US" err="1"/>
              <a:t>durante</a:t>
            </a:r>
            <a:r>
              <a:rPr lang="en-US"/>
              <a:t> los </a:t>
            </a:r>
            <a:r>
              <a:rPr lang="en-US" err="1"/>
              <a:t>próximos</a:t>
            </a:r>
            <a:r>
              <a:rPr lang="en-US"/>
              <a:t> 3 </a:t>
            </a:r>
            <a:r>
              <a:rPr lang="en-US" err="1"/>
              <a:t>años</a:t>
            </a:r>
            <a:r>
              <a:rPr lang="en-US"/>
              <a:t> es </a:t>
            </a:r>
            <a:r>
              <a:rPr lang="en-US" err="1"/>
              <a:t>enfocarse</a:t>
            </a:r>
            <a:r>
              <a:rPr lang="en-US"/>
              <a:t> en </a:t>
            </a:r>
            <a:r>
              <a:rPr lang="en-US" err="1"/>
              <a:t>Centroamérica</a:t>
            </a:r>
            <a:r>
              <a:rPr lang="en-US"/>
              <a:t> y el Caribe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832C11-CAFE-4ADD-B30D-ED91B3F30451}" type="slidenum">
              <a:rPr lang="es-ES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8056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4ECF9-A487-4A2E-A084-08D197B2C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90A143-0F5A-4740-904F-760CFAF85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55DB6-6E62-41A4-8220-631C418F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327E5-2431-45EA-94E1-51BD5248D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BDDE4-33EF-4A82-8974-899D4050B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80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C751C-0A75-485E-974D-4BB7161A7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BE7F47-F0EE-4293-9E7D-797583353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9D9430-5471-4380-A99E-E8F20B135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D445E-EAEC-4CF8-B96D-B8BCB1532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5415F-A34D-4FBE-B477-07C88D55A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1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AFC908-82F4-45CD-B890-EC62FDF9AE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68790-1E38-4DBA-AD0F-06D51C6D6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10910-12EF-4A56-87D9-E8FC33846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9DE42-315C-4FDA-8E43-2E3EB6D5D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719C2-1F06-477C-9DCD-B20A22526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89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026EC-A48F-47DA-88EA-71416606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A60D3-FF25-4DCA-924B-C8D011C2A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8E506-09AD-4000-BE61-4F6E11C1B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F9280-F962-480B-8083-7B0A2FA00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7973B-DE2D-4BCE-B897-343656505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248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3C44D-A48D-4143-B1C5-764F42244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9EF11-D4ED-4ED7-AF77-1A3565C05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196AF-9CC9-4D76-AD8F-F716DF74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F3397-2AF6-40B7-B3CE-D28E4EDE1A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D6BFC-9D39-4968-8412-E386C4778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609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66A71-E41C-4174-8009-0E0F95323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11B4B-2F6B-4CB4-9102-A74B948CF8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C1E5CA-6B41-407F-81FC-7E01D8038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8615B5-2FB7-4146-A8BB-AE808ED8B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6444E-0984-45BE-A4F0-1302EA96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6C8085-EA56-48C7-B64E-4347C3811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61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6984B-EF58-4BC0-9F97-ECA770189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5B4C18-40BD-4440-9A28-20F54C7D0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95D795-C3F3-4FC3-952F-1F55189DA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FA992F-00A7-468E-B848-F5C5AB732E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47C85C-A0F7-48CA-A73B-0C24297845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1B94B2-4971-48EF-8A92-34E9704FB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1E8B86-4B9D-4334-B865-A8DCACBC8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EF307E-6FD8-4D74-BBC9-65F675C58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5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7C85D-A51B-4B14-B613-BC056145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B47CCB-535D-4885-917C-9DDDF782D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DB3082-4E8B-4BA1-B70F-EF7D0DDCE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962E37-54C0-4448-9EEF-AFB061831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310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721EF7-5E66-4946-9745-262B2D75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05E192-E625-4949-AA53-5E48F9D46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F41334-8F6C-4137-AA5C-1C5B35B81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599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42F55-C7FD-42CE-A5B2-E4BB65BDF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6B3D0-5115-49AC-9EFC-D128668C9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095741-C6A7-4C79-8A63-FF53E4C2E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BF8F1-352D-49F9-9BFC-D4672A21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328F3-3776-439D-A419-DB1B1F4F8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7DDA98-5437-4781-9F6F-902425EA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71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4732E-0048-4F3A-AE99-329D07CBE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5F69AA-C013-482B-9830-1FEF358203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1FCFEC-927A-4605-B992-9DAD994F5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363963-7810-465F-A4AE-0A5CAFEFF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56BC2-18FA-4296-B1BF-B2EDC77D6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D6756-3EA4-4741-AD84-A239883D1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175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86878A-09DA-45CB-B168-F9240C815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F7E5DB-2702-4D3E-AF88-7FED0FA29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29EE4A-4673-401E-B6C4-C8F5421EA9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F86A3-06E8-48ED-ADCD-39F43A8B9D53}" type="datetimeFigureOut">
              <a:rPr lang="en-US" smtClean="0"/>
              <a:t>5/3/2021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B4226-4724-41B7-A10B-3F004E1D3F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D1A0D-25FC-4CC7-99E8-A138408A91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8099B-B2DF-4453-851C-91136972D68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92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73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B7803A5-E235-4760-9E3C-4A4B8617F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20" y="10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130BFF1-AF3D-451F-9202-E23DC34BB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7" r="21666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Rectangle 75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ame 77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7DE65-C729-4001-9190-BC2119E16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3871459"/>
            <a:ext cx="2700944" cy="659993"/>
          </a:xfrm>
          <a:noFill/>
        </p:spPr>
        <p:txBody>
          <a:bodyPr>
            <a:normAutofit fontScale="77500" lnSpcReduction="20000"/>
          </a:bodyPr>
          <a:lstStyle/>
          <a:p>
            <a:r>
              <a:rPr lang="en-US" sz="1600">
                <a:solidFill>
                  <a:srgbClr val="080808"/>
                </a:solidFill>
              </a:rPr>
              <a:t>Mauricio Rodriguez: mauricio.rodriguez.alas@gmail.com </a:t>
            </a:r>
          </a:p>
          <a:p>
            <a:r>
              <a:rPr lang="en-US" sz="1600">
                <a:solidFill>
                  <a:srgbClr val="080808"/>
                </a:solidFill>
              </a:rPr>
              <a:t>Natalia Ramírez: naramve@gmail.com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0D32F2-FC2F-415A-B9F5-602409254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761554"/>
            <a:ext cx="3618284" cy="1345720"/>
          </a:xfrm>
          <a:noFill/>
        </p:spPr>
        <p:txBody>
          <a:bodyPr anchor="ctr">
            <a:normAutofit/>
          </a:bodyPr>
          <a:lstStyle/>
          <a:p>
            <a:r>
              <a:rPr lang="en-US" sz="2800" b="0" i="0" u="none" strike="noStrike" err="1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Introducción</a:t>
            </a:r>
            <a:r>
              <a:rPr lang="en-US" sz="2800" b="0" i="0" u="none" strike="noStrike">
                <a:solidFill>
                  <a:srgbClr val="080808"/>
                </a:solidFill>
                <a:effectLst/>
                <a:latin typeface="Arial" panose="020B0604020202020204" pitchFamily="34" charset="0"/>
              </a:rPr>
              <a:t> a Python (HC-02)</a:t>
            </a:r>
            <a:endParaRPr lang="en-US" sz="2800">
              <a:solidFill>
                <a:srgbClr val="08080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104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3 – 19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1" dirty="0" err="1">
                <a:ea typeface="+mn-lt"/>
                <a:cs typeface="+mn-lt"/>
              </a:rPr>
              <a:t>Intro</a:t>
            </a:r>
            <a:r>
              <a:rPr lang="es-ES" b="1" dirty="0">
                <a:ea typeface="+mn-lt"/>
                <a:cs typeface="+mn-lt"/>
              </a:rPr>
              <a:t> a Pandas(55 minutos)</a:t>
            </a:r>
            <a:endParaRPr lang="es-ES" dirty="0">
              <a:ea typeface="+mn-lt"/>
              <a:cs typeface="+mn-lt"/>
            </a:endParaRPr>
          </a:p>
          <a:p>
            <a:pPr lvl="1" algn="just"/>
            <a:r>
              <a:rPr lang="es-ES" sz="2800" dirty="0" err="1">
                <a:ea typeface="+mn-lt"/>
                <a:cs typeface="+mn-lt"/>
              </a:rPr>
              <a:t>Intro</a:t>
            </a:r>
            <a:r>
              <a:rPr lang="es-ES" sz="2800" dirty="0">
                <a:ea typeface="+mn-lt"/>
                <a:cs typeface="+mn-lt"/>
              </a:rPr>
              <a:t> a Pandas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Indexado, selección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Operaciones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Data </a:t>
            </a:r>
            <a:r>
              <a:rPr lang="es-ES" sz="2800" dirty="0" err="1">
                <a:ea typeface="+mn-lt"/>
                <a:cs typeface="+mn-lt"/>
              </a:rPr>
              <a:t>cleaning</a:t>
            </a: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  <a:endParaRPr lang="en-US" dirty="0">
              <a:ea typeface="+mn-lt"/>
              <a:cs typeface="+mn-lt"/>
            </a:endParaRPr>
          </a:p>
          <a:p>
            <a:pPr algn="just"/>
            <a:r>
              <a:rPr lang="es-ES" b="1" dirty="0" err="1">
                <a:ea typeface="+mn-lt"/>
                <a:cs typeface="+mn-lt"/>
              </a:rPr>
              <a:t>Merge</a:t>
            </a:r>
            <a:r>
              <a:rPr lang="es-ES" b="1" dirty="0">
                <a:ea typeface="+mn-lt"/>
                <a:cs typeface="+mn-lt"/>
              </a:rPr>
              <a:t> and </a:t>
            </a:r>
            <a:r>
              <a:rPr lang="es-ES" b="1" dirty="0" err="1">
                <a:ea typeface="+mn-lt"/>
                <a:cs typeface="+mn-lt"/>
              </a:rPr>
              <a:t>Join</a:t>
            </a:r>
            <a:r>
              <a:rPr lang="es-ES" b="1" dirty="0">
                <a:ea typeface="+mn-lt"/>
                <a:cs typeface="+mn-lt"/>
              </a:rPr>
              <a:t>(55 minutos)</a:t>
            </a:r>
            <a:endParaRPr lang="es-ES" dirty="0">
              <a:ea typeface="+mn-lt"/>
              <a:cs typeface="+mn-lt"/>
            </a:endParaRPr>
          </a:p>
          <a:p>
            <a:pPr marL="457200" lvl="1" indent="0" algn="just">
              <a:buNone/>
            </a:pPr>
            <a:endParaRPr lang="es-ES" sz="2800" dirty="0">
              <a:cs typeface="Calibri"/>
            </a:endParaRPr>
          </a:p>
          <a:p>
            <a:endParaRPr lang="es-E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56609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4 – 22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1" dirty="0">
                <a:ea typeface="+mn-lt"/>
                <a:cs typeface="+mn-lt"/>
              </a:rPr>
              <a:t>Pandas 2 (55 minutos)</a:t>
            </a:r>
            <a:endParaRPr lang="es-ES" dirty="0">
              <a:ea typeface="+mn-lt"/>
              <a:cs typeface="+mn-lt"/>
            </a:endParaRPr>
          </a:p>
          <a:p>
            <a:pPr lvl="1" algn="just"/>
            <a:r>
              <a:rPr lang="es-ES" sz="2800" dirty="0">
                <a:ea typeface="+mn-lt"/>
                <a:cs typeface="+mn-lt"/>
              </a:rPr>
              <a:t>Agregación, </a:t>
            </a:r>
            <a:r>
              <a:rPr lang="es-ES" sz="2800" dirty="0" err="1">
                <a:ea typeface="+mn-lt"/>
                <a:cs typeface="+mn-lt"/>
              </a:rPr>
              <a:t>grouping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Vectorización</a:t>
            </a:r>
            <a:endParaRPr lang="es-ES" dirty="0">
              <a:ea typeface="+mn-lt"/>
              <a:cs typeface="+mn-lt"/>
            </a:endParaRP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  <a:endParaRPr lang="en-US" dirty="0">
              <a:ea typeface="+mn-lt"/>
              <a:cs typeface="+mn-lt"/>
            </a:endParaRPr>
          </a:p>
          <a:p>
            <a:pPr algn="just"/>
            <a:r>
              <a:rPr lang="es-ES" b="1" dirty="0">
                <a:ea typeface="+mn-lt"/>
                <a:cs typeface="+mn-lt"/>
              </a:rPr>
              <a:t>Pandas 3 (55 minutos)</a:t>
            </a:r>
          </a:p>
          <a:p>
            <a:pPr lvl="1" algn="just"/>
            <a:r>
              <a:rPr lang="es-ES" sz="2800" dirty="0">
                <a:cs typeface="Calibri"/>
              </a:rPr>
              <a:t>Time series</a:t>
            </a:r>
          </a:p>
          <a:p>
            <a:pPr lvl="1" algn="just"/>
            <a:r>
              <a:rPr lang="es-ES" sz="2800" dirty="0">
                <a:cs typeface="Calibri"/>
              </a:rPr>
              <a:t>High performance (tentativo)</a:t>
            </a:r>
          </a:p>
          <a:p>
            <a:pPr lvl="1" algn="just"/>
            <a:r>
              <a:rPr lang="es-ES" sz="2800" dirty="0">
                <a:cs typeface="Calibri"/>
              </a:rPr>
              <a:t>Ejercicios</a:t>
            </a:r>
            <a:endParaRPr lang="es-ES" dirty="0">
              <a:cs typeface="Calibri"/>
            </a:endParaRPr>
          </a:p>
          <a:p>
            <a:endParaRPr lang="es-E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9081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5 – 26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algn="just"/>
            <a:r>
              <a:rPr lang="es-ES" b="1" dirty="0" err="1">
                <a:ea typeface="+mn-lt"/>
                <a:cs typeface="+mn-lt"/>
              </a:rPr>
              <a:t>Matplotlib</a:t>
            </a:r>
            <a:r>
              <a:rPr lang="es-ES" b="1" dirty="0">
                <a:ea typeface="+mn-lt"/>
                <a:cs typeface="+mn-lt"/>
              </a:rPr>
              <a:t> (55 minutos)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Line </a:t>
            </a:r>
            <a:r>
              <a:rPr lang="es-ES" sz="2800" dirty="0" err="1">
                <a:ea typeface="+mn-lt"/>
                <a:cs typeface="+mn-lt"/>
              </a:rPr>
              <a:t>plots</a:t>
            </a:r>
          </a:p>
          <a:p>
            <a:pPr lvl="1" algn="just"/>
            <a:r>
              <a:rPr lang="es-ES" sz="2800" dirty="0" err="1">
                <a:ea typeface="+mn-lt"/>
                <a:cs typeface="+mn-lt"/>
              </a:rPr>
              <a:t>Scatter</a:t>
            </a:r>
          </a:p>
          <a:p>
            <a:pPr lvl="1" algn="just"/>
            <a:r>
              <a:rPr lang="es-ES" sz="2800" dirty="0">
                <a:ea typeface="+mn-lt"/>
                <a:cs typeface="+mn-lt"/>
              </a:rPr>
              <a:t>Visualizar errores</a:t>
            </a:r>
          </a:p>
          <a:p>
            <a:pPr lvl="1" algn="just"/>
            <a:r>
              <a:rPr lang="es-ES" sz="2800" dirty="0" err="1">
                <a:ea typeface="+mn-lt"/>
                <a:cs typeface="+mn-lt"/>
              </a:rPr>
              <a:t>Density</a:t>
            </a:r>
            <a:r>
              <a:rPr lang="es-ES" sz="2800" dirty="0">
                <a:ea typeface="+mn-lt"/>
                <a:cs typeface="+mn-lt"/>
              </a:rPr>
              <a:t>, </a:t>
            </a:r>
            <a:r>
              <a:rPr lang="es-ES" sz="2800" dirty="0" err="1">
                <a:ea typeface="+mn-lt"/>
                <a:cs typeface="+mn-lt"/>
              </a:rPr>
              <a:t>contour</a:t>
            </a:r>
            <a:r>
              <a:rPr lang="es-ES" sz="2800" dirty="0">
                <a:ea typeface="+mn-lt"/>
                <a:cs typeface="+mn-lt"/>
              </a:rPr>
              <a:t>, </a:t>
            </a:r>
            <a:r>
              <a:rPr lang="es-ES" sz="2800" dirty="0" err="1">
                <a:ea typeface="+mn-lt"/>
                <a:cs typeface="+mn-lt"/>
              </a:rPr>
              <a:t>histograms</a:t>
            </a:r>
          </a:p>
          <a:p>
            <a:pPr lvl="1" algn="just"/>
            <a:r>
              <a:rPr lang="es-ES" dirty="0" err="1">
                <a:ea typeface="+mn-lt"/>
                <a:cs typeface="+mn-lt"/>
              </a:rPr>
              <a:t>Subplots</a:t>
            </a:r>
            <a:r>
              <a:rPr lang="es-ES" dirty="0">
                <a:ea typeface="+mn-lt"/>
                <a:cs typeface="+mn-lt"/>
              </a:rPr>
              <a:t>, </a:t>
            </a:r>
            <a:r>
              <a:rPr lang="es-ES" dirty="0" err="1">
                <a:ea typeface="+mn-lt"/>
                <a:cs typeface="+mn-lt"/>
              </a:rPr>
              <a:t>multiple</a:t>
            </a:r>
            <a:r>
              <a:rPr lang="es-ES" dirty="0">
                <a:ea typeface="+mn-lt"/>
                <a:cs typeface="+mn-lt"/>
              </a:rPr>
              <a:t> </a:t>
            </a:r>
            <a:r>
              <a:rPr lang="es-ES" dirty="0" err="1">
                <a:ea typeface="+mn-lt"/>
                <a:cs typeface="+mn-lt"/>
              </a:rPr>
              <a:t>subplots</a:t>
            </a: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  <a:endParaRPr lang="en-US" dirty="0">
              <a:ea typeface="+mn-lt"/>
              <a:cs typeface="+mn-lt"/>
            </a:endParaRPr>
          </a:p>
          <a:p>
            <a:pPr algn="just"/>
            <a:r>
              <a:rPr lang="es-ES" b="1" dirty="0" err="1">
                <a:ea typeface="+mn-lt"/>
                <a:cs typeface="+mn-lt"/>
              </a:rPr>
              <a:t>Matplotlib</a:t>
            </a:r>
            <a:r>
              <a:rPr lang="es-ES" b="1" dirty="0">
                <a:ea typeface="+mn-lt"/>
                <a:cs typeface="+mn-lt"/>
              </a:rPr>
              <a:t> 2 (55 minutos)</a:t>
            </a:r>
            <a:endParaRPr lang="es-ES" dirty="0">
              <a:ea typeface="+mn-lt"/>
              <a:cs typeface="+mn-lt"/>
            </a:endParaRPr>
          </a:p>
          <a:p>
            <a:pPr lvl="1" algn="just"/>
            <a:r>
              <a:rPr lang="es-ES" sz="2800" dirty="0">
                <a:cs typeface="Calibri" panose="020F0502020204030204"/>
              </a:rPr>
              <a:t>3D </a:t>
            </a:r>
            <a:r>
              <a:rPr lang="es-ES" sz="2800" dirty="0" err="1">
                <a:cs typeface="Calibri" panose="020F0502020204030204"/>
              </a:rPr>
              <a:t>plotting</a:t>
            </a:r>
          </a:p>
          <a:p>
            <a:pPr lvl="1" algn="just"/>
            <a:r>
              <a:rPr lang="es-ES" sz="2800" dirty="0" err="1">
                <a:cs typeface="Calibri" panose="020F0502020204030204"/>
              </a:rPr>
              <a:t>Seaborn</a:t>
            </a:r>
          </a:p>
          <a:p>
            <a:endParaRPr lang="es-E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0194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6 – 29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1" dirty="0">
                <a:ea typeface="+mn-lt"/>
                <a:cs typeface="+mn-lt"/>
              </a:rPr>
              <a:t>Ejercicios y repaso (55 minutos)</a:t>
            </a:r>
            <a:endParaRPr lang="es-ES" dirty="0">
              <a:ea typeface="+mn-lt"/>
              <a:cs typeface="+mn-lt"/>
            </a:endParaRPr>
          </a:p>
          <a:p>
            <a:pPr lvl="1" algn="just"/>
            <a:r>
              <a:rPr lang="es-ES" sz="2800" dirty="0" err="1">
                <a:ea typeface="+mn-lt"/>
                <a:cs typeface="+mn-lt"/>
              </a:rPr>
              <a:t>Numpy</a:t>
            </a:r>
            <a:r>
              <a:rPr lang="es-ES" sz="2800" dirty="0">
                <a:ea typeface="+mn-lt"/>
                <a:cs typeface="+mn-lt"/>
              </a:rPr>
              <a:t> </a:t>
            </a:r>
            <a:r>
              <a:rPr lang="es-ES" sz="2800" dirty="0" err="1">
                <a:ea typeface="+mn-lt"/>
                <a:cs typeface="+mn-lt"/>
              </a:rPr>
              <a:t>Arrays</a:t>
            </a:r>
            <a:endParaRPr lang="en-US" sz="2800" dirty="0" err="1">
              <a:ea typeface="+mn-lt"/>
              <a:cs typeface="+mn-lt"/>
            </a:endParaRPr>
          </a:p>
          <a:p>
            <a:pPr lvl="1" algn="just"/>
            <a:r>
              <a:rPr lang="es-ES" dirty="0">
                <a:ea typeface="+mn-lt"/>
                <a:cs typeface="+mn-lt"/>
              </a:rPr>
              <a:t>Agregaciones</a:t>
            </a:r>
            <a:endParaRPr lang="en-US" sz="2800" dirty="0">
              <a:ea typeface="+mn-lt"/>
              <a:cs typeface="+mn-lt"/>
            </a:endParaRP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  <a:endParaRPr lang="en-US" dirty="0">
              <a:ea typeface="+mn-lt"/>
              <a:cs typeface="+mn-lt"/>
            </a:endParaRPr>
          </a:p>
          <a:p>
            <a:pPr algn="just"/>
            <a:r>
              <a:rPr lang="es-ES" b="1" dirty="0">
                <a:ea typeface="+mn-lt"/>
                <a:cs typeface="+mn-lt"/>
              </a:rPr>
              <a:t>Ejercicios y repaso 2 (55 minutos)</a:t>
            </a:r>
            <a:endParaRPr lang="es-ES" dirty="0">
              <a:ea typeface="+mn-lt"/>
              <a:cs typeface="+mn-lt"/>
            </a:endParaRPr>
          </a:p>
          <a:p>
            <a:endParaRPr lang="es-E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53861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A star filled sky&#10;&#10;Description automatically generated">
            <a:extLst>
              <a:ext uri="{FF2B5EF4-FFF2-40B4-BE49-F238E27FC236}">
                <a16:creationId xmlns:a16="http://schemas.microsoft.com/office/drawing/2014/main" id="{B4F7E859-F98F-49A7-BE27-E89911033F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627" r="9089" b="545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8CDEC3-19B6-499F-864B-24D587EA9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NINE Hub CR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5113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AB6F8-1B1F-464F-9F0A-262013ED5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Alpha-Cen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n 7" descr="Imagen que contiene alimentos&#10;&#10;Descripción generada automáticamente">
            <a:extLst>
              <a:ext uri="{FF2B5EF4-FFF2-40B4-BE49-F238E27FC236}">
                <a16:creationId xmlns:a16="http://schemas.microsoft.com/office/drawing/2014/main" id="{5988B2EB-AF65-488C-8A4F-B471ABF946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26" r="-1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52526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F23F47-2731-4608-BD7A-A30E1BCFD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cs typeface="Calibri Light"/>
              </a:rPr>
              <a:t>Programa de NINE de NRAO</a:t>
            </a:r>
          </a:p>
        </p:txBody>
      </p:sp>
      <p:pic>
        <p:nvPicPr>
          <p:cNvPr id="5" name="Imagen 5" descr="Forma&#10;&#10;Descripción generada automáticamente">
            <a:extLst>
              <a:ext uri="{FF2B5EF4-FFF2-40B4-BE49-F238E27FC236}">
                <a16:creationId xmlns:a16="http://schemas.microsoft.com/office/drawing/2014/main" id="{8437E25C-DAFC-4213-808F-AA8D7DA19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9" y="1510342"/>
            <a:ext cx="6727705" cy="4311769"/>
          </a:xfrm>
          <a:prstGeom prst="rect">
            <a:avLst/>
          </a:prstGeom>
        </p:spPr>
      </p:pic>
      <p:pic>
        <p:nvPicPr>
          <p:cNvPr id="6" name="Imagen 6" descr="Logotipo&#10;&#10;Descripción generada automáticamente">
            <a:extLst>
              <a:ext uri="{FF2B5EF4-FFF2-40B4-BE49-F238E27FC236}">
                <a16:creationId xmlns:a16="http://schemas.microsoft.com/office/drawing/2014/main" id="{88637739-9FB0-42C1-8743-04DF2F5F0D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9202" b="-813"/>
          <a:stretch/>
        </p:blipFill>
        <p:spPr>
          <a:xfrm>
            <a:off x="5759570" y="2666291"/>
            <a:ext cx="5849267" cy="224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395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AED35-8DDF-4916-8E65-96A37B2EE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>
                <a:cs typeface="Calibri Light"/>
              </a:rPr>
              <a:t>¿</a:t>
            </a:r>
            <a:r>
              <a:rPr lang="en-US" sz="3600" err="1">
                <a:cs typeface="Calibri Light"/>
              </a:rPr>
              <a:t>Cómo</a:t>
            </a:r>
            <a:r>
              <a:rPr lang="en-US" sz="3600" dirty="0">
                <a:cs typeface="Calibri Light"/>
              </a:rPr>
              <a:t> </a:t>
            </a:r>
            <a:r>
              <a:rPr lang="en-US" sz="3600" err="1">
                <a:cs typeface="Calibri Light"/>
              </a:rPr>
              <a:t>consideras</a:t>
            </a:r>
            <a:r>
              <a:rPr lang="en-US" sz="3600" dirty="0">
                <a:cs typeface="Calibri Light"/>
              </a:rPr>
              <a:t> </a:t>
            </a:r>
            <a:r>
              <a:rPr lang="en-US" sz="3600" err="1">
                <a:cs typeface="Calibri Light"/>
              </a:rPr>
              <a:t>tu</a:t>
            </a:r>
            <a:r>
              <a:rPr lang="en-US" sz="3600" dirty="0">
                <a:cs typeface="Calibri Light"/>
              </a:rPr>
              <a:t> </a:t>
            </a:r>
            <a:r>
              <a:rPr lang="en-US" sz="3600" err="1">
                <a:cs typeface="Calibri Light"/>
              </a:rPr>
              <a:t>experiencia</a:t>
            </a:r>
            <a:r>
              <a:rPr lang="en-US" sz="3600" dirty="0">
                <a:cs typeface="Calibri Light"/>
              </a:rPr>
              <a:t> </a:t>
            </a:r>
            <a:r>
              <a:rPr lang="en-US" sz="3600">
                <a:cs typeface="Calibri Light"/>
              </a:rPr>
              <a:t>en programación?</a:t>
            </a:r>
            <a:endParaRPr lang="en-US" sz="4000"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54DAE-BF24-4BA7-8B5E-FB2537EE9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582" y="1870449"/>
            <a:ext cx="9451042" cy="4853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Nula                                     Intermedia                              Avanzada</a:t>
            </a:r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1C78276-335D-4203-A07A-7CDD7CA788CE}"/>
              </a:ext>
            </a:extLst>
          </p:cNvPr>
          <p:cNvSpPr/>
          <p:nvPr/>
        </p:nvSpPr>
        <p:spPr>
          <a:xfrm>
            <a:off x="4560234" y="2789704"/>
            <a:ext cx="2700617" cy="24989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3DCF269-D6FA-44DE-9983-BFECC5DE13AE}"/>
              </a:ext>
            </a:extLst>
          </p:cNvPr>
          <p:cNvSpPr/>
          <p:nvPr/>
        </p:nvSpPr>
        <p:spPr>
          <a:xfrm>
            <a:off x="8683998" y="2722468"/>
            <a:ext cx="2700617" cy="24989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68A83B-187B-460D-9B3C-DFF08C31A055}"/>
              </a:ext>
            </a:extLst>
          </p:cNvPr>
          <p:cNvSpPr/>
          <p:nvPr/>
        </p:nvSpPr>
        <p:spPr>
          <a:xfrm>
            <a:off x="436468" y="2789704"/>
            <a:ext cx="2700617" cy="249891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58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8FE9A3-00AD-4901-8BE3-144E4B7E1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anchor="ctr">
            <a:normAutofit/>
          </a:bodyPr>
          <a:lstStyle/>
          <a:p>
            <a:r>
              <a:rPr lang="en-US" sz="4000"/>
              <a:t>Agenda Clase 1 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68416E5-2580-42F2-B8A9-D792B037C5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6588811"/>
              </p:ext>
            </p:extLst>
          </p:nvPr>
        </p:nvGraphicFramePr>
        <p:xfrm>
          <a:off x="838200" y="1737360"/>
          <a:ext cx="10506456" cy="45354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5005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73">
            <a:extLst>
              <a:ext uri="{FF2B5EF4-FFF2-40B4-BE49-F238E27FC236}">
                <a16:creationId xmlns:a16="http://schemas.microsoft.com/office/drawing/2014/main" id="{B4D3D850-2041-4B7C-AED9-54DA385B1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6B7803A5-E235-4760-9E3C-4A4B8617F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20" y="10"/>
            <a:ext cx="6095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130BFF1-AF3D-451F-9202-E23DC34BB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67" r="21666"/>
          <a:stretch/>
        </p:blipFill>
        <p:spPr bwMode="auto">
          <a:xfrm>
            <a:off x="6096000" y="10"/>
            <a:ext cx="6096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Rectangle 75">
            <a:extLst>
              <a:ext uri="{FF2B5EF4-FFF2-40B4-BE49-F238E27FC236}">
                <a16:creationId xmlns:a16="http://schemas.microsoft.com/office/drawing/2014/main" id="{B497CCB5-5FC2-473C-AFCC-2430CEF1D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409915" y="1742916"/>
            <a:ext cx="3372170" cy="33721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ame 77">
            <a:extLst>
              <a:ext uri="{FF2B5EF4-FFF2-40B4-BE49-F238E27FC236}">
                <a16:creationId xmlns:a16="http://schemas.microsoft.com/office/drawing/2014/main" id="{599C8C75-BFDF-44E7-A028-EEB5EDD588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971277" y="1304278"/>
            <a:ext cx="4249446" cy="4249444"/>
          </a:xfrm>
          <a:prstGeom prst="frame">
            <a:avLst>
              <a:gd name="adj1" fmla="val 1195"/>
            </a:avLst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7DE65-C729-4001-9190-BC2119E16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5528" y="3871459"/>
            <a:ext cx="2700944" cy="659993"/>
          </a:xfrm>
          <a:noFill/>
        </p:spPr>
        <p:txBody>
          <a:bodyPr>
            <a:normAutofit fontScale="77500" lnSpcReduction="20000"/>
          </a:bodyPr>
          <a:lstStyle/>
          <a:p>
            <a:r>
              <a:rPr lang="en-US" sz="1600">
                <a:solidFill>
                  <a:srgbClr val="080808"/>
                </a:solidFill>
              </a:rPr>
              <a:t>Mauricio Rodriguez: mauricio.rodriguez.alas@gmail.com </a:t>
            </a:r>
          </a:p>
          <a:p>
            <a:r>
              <a:rPr lang="en-US" sz="1600">
                <a:solidFill>
                  <a:srgbClr val="080808"/>
                </a:solidFill>
              </a:rPr>
              <a:t>Natalia Ramírez: naramve@gmail.com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0D32F2-FC2F-415A-B9F5-602409254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6858" y="2761554"/>
            <a:ext cx="3618284" cy="1345720"/>
          </a:xfrm>
          <a:noFill/>
        </p:spPr>
        <p:txBody>
          <a:bodyPr anchor="ctr">
            <a:normAutofit/>
          </a:bodyPr>
          <a:lstStyle/>
          <a:p>
            <a:r>
              <a:rPr lang="en-US" sz="2800" b="0" i="0" u="none" strike="noStrike" dirty="0" err="1">
                <a:solidFill>
                  <a:srgbClr val="080808"/>
                </a:solidFill>
                <a:effectLst/>
                <a:latin typeface="Arial"/>
                <a:cs typeface="Arial"/>
              </a:rPr>
              <a:t>Introducción</a:t>
            </a:r>
            <a:r>
              <a:rPr lang="en-US" sz="2800" b="0" i="0" u="none" strike="noStrike" dirty="0">
                <a:solidFill>
                  <a:srgbClr val="080808"/>
                </a:solidFill>
                <a:effectLst/>
                <a:latin typeface="Arial"/>
                <a:cs typeface="Arial"/>
              </a:rPr>
              <a:t> a </a:t>
            </a:r>
            <a:r>
              <a:rPr lang="en-US" sz="2800" dirty="0">
                <a:solidFill>
                  <a:srgbClr val="080808"/>
                </a:solidFill>
                <a:latin typeface="Arial"/>
                <a:cs typeface="Arial"/>
              </a:rPr>
              <a:t>Data Science con </a:t>
            </a:r>
            <a:r>
              <a:rPr lang="en-US" sz="2800" b="0" i="0" u="none" strike="noStrike" dirty="0">
                <a:solidFill>
                  <a:srgbClr val="080808"/>
                </a:solidFill>
                <a:effectLst/>
                <a:latin typeface="Arial"/>
                <a:cs typeface="Arial"/>
              </a:rPr>
              <a:t>Python(</a:t>
            </a:r>
            <a:r>
              <a:rPr lang="en-US" sz="2800" dirty="0">
                <a:solidFill>
                  <a:srgbClr val="080808"/>
                </a:solidFill>
                <a:latin typeface="Arial"/>
                <a:cs typeface="Arial"/>
              </a:rPr>
              <a:t>HC-03</a:t>
            </a:r>
            <a:r>
              <a:rPr lang="en-US" sz="2800" b="0" i="0" u="none" strike="noStrike" dirty="0">
                <a:solidFill>
                  <a:srgbClr val="080808"/>
                </a:solidFill>
                <a:effectLst/>
                <a:latin typeface="Arial"/>
                <a:cs typeface="Arial"/>
              </a:rPr>
              <a:t>)</a:t>
            </a:r>
            <a:endParaRPr lang="en-US" sz="2800" dirty="0">
              <a:solidFill>
                <a:srgbClr val="080808"/>
              </a:solidFill>
              <a:latin typeface="Calibri Light" panose="020F0302020204030204"/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52267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1 – 12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1" dirty="0" err="1">
                <a:ea typeface="+mn-lt"/>
                <a:cs typeface="+mn-lt"/>
              </a:rPr>
              <a:t>Intro</a:t>
            </a:r>
            <a:r>
              <a:rPr lang="es-ES" b="1" dirty="0">
                <a:ea typeface="+mn-lt"/>
                <a:cs typeface="+mn-lt"/>
              </a:rPr>
              <a:t> a </a:t>
            </a:r>
            <a:r>
              <a:rPr lang="es-ES" b="1" dirty="0" err="1">
                <a:ea typeface="+mn-lt"/>
                <a:cs typeface="+mn-lt"/>
              </a:rPr>
              <a:t>NumPy</a:t>
            </a:r>
            <a:r>
              <a:rPr lang="es-ES" b="1" dirty="0">
                <a:ea typeface="+mn-lt"/>
                <a:cs typeface="+mn-lt"/>
              </a:rPr>
              <a:t> (55 minutos)</a:t>
            </a:r>
            <a:endParaRPr lang="es-ES" dirty="0">
              <a:cs typeface="Calibri" panose="020F0502020204030204"/>
            </a:endParaRPr>
          </a:p>
          <a:p>
            <a:pPr lvl="1" algn="just"/>
            <a:r>
              <a:rPr lang="es-ES" dirty="0" err="1">
                <a:ea typeface="+mn-lt"/>
                <a:cs typeface="+mn-lt"/>
              </a:rPr>
              <a:t>Numpy</a:t>
            </a:r>
            <a:r>
              <a:rPr lang="es-ES" dirty="0">
                <a:ea typeface="+mn-lt"/>
                <a:cs typeface="+mn-lt"/>
              </a:rPr>
              <a:t> </a:t>
            </a:r>
            <a:r>
              <a:rPr lang="es-ES" dirty="0" err="1">
                <a:ea typeface="+mn-lt"/>
                <a:cs typeface="+mn-lt"/>
              </a:rPr>
              <a:t>Arrays</a:t>
            </a:r>
          </a:p>
          <a:p>
            <a:pPr lvl="1" algn="just"/>
            <a:r>
              <a:rPr lang="es-ES" dirty="0">
                <a:ea typeface="+mn-lt"/>
                <a:cs typeface="+mn-lt"/>
              </a:rPr>
              <a:t>Agregaciones</a:t>
            </a: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</a:p>
          <a:p>
            <a:pPr algn="just"/>
            <a:r>
              <a:rPr lang="es-ES" b="1" dirty="0">
                <a:ea typeface="+mn-lt"/>
                <a:cs typeface="+mn-lt"/>
              </a:rPr>
              <a:t>Comparaciones, indexado, operaciones con </a:t>
            </a:r>
            <a:r>
              <a:rPr lang="es-ES" b="1" dirty="0" err="1">
                <a:ea typeface="+mn-lt"/>
                <a:cs typeface="+mn-lt"/>
              </a:rPr>
              <a:t>Arrays</a:t>
            </a:r>
            <a:r>
              <a:rPr lang="es-ES" b="1" dirty="0">
                <a:ea typeface="+mn-lt"/>
                <a:cs typeface="+mn-lt"/>
              </a:rPr>
              <a:t> (55 minutos)</a:t>
            </a:r>
            <a:endParaRPr lang="es-ES" dirty="0"/>
          </a:p>
          <a:p>
            <a:pPr lvl="1" algn="just"/>
            <a:r>
              <a:rPr lang="es-ES" dirty="0">
                <a:ea typeface="+mn-lt"/>
                <a:cs typeface="+mn-lt"/>
              </a:rPr>
              <a:t>Comparaciones, </a:t>
            </a:r>
            <a:r>
              <a:rPr lang="es-ES" dirty="0" err="1">
                <a:ea typeface="+mn-lt"/>
                <a:cs typeface="+mn-lt"/>
              </a:rPr>
              <a:t>Masks</a:t>
            </a:r>
            <a:endParaRPr lang="es-ES">
              <a:ea typeface="+mn-lt"/>
              <a:cs typeface="+mn-lt"/>
            </a:endParaRPr>
          </a:p>
          <a:p>
            <a:pPr lvl="1" algn="just"/>
            <a:r>
              <a:rPr lang="es-ES" dirty="0">
                <a:ea typeface="+mn-lt"/>
                <a:cs typeface="+mn-lt"/>
              </a:rPr>
              <a:t>Indexado</a:t>
            </a:r>
          </a:p>
          <a:p>
            <a:pPr lvl="1" algn="just"/>
            <a:r>
              <a:rPr lang="es-ES" dirty="0" err="1">
                <a:ea typeface="+mn-lt"/>
                <a:cs typeface="+mn-lt"/>
              </a:rPr>
              <a:t>Sorting</a:t>
            </a:r>
            <a:endParaRPr lang="es-ES">
              <a:ea typeface="+mn-lt"/>
              <a:cs typeface="+mn-lt"/>
            </a:endParaRPr>
          </a:p>
          <a:p>
            <a:pPr algn="just"/>
            <a:endParaRPr lang="es-ES" dirty="0">
              <a:ea typeface="+mn-lt"/>
              <a:cs typeface="+mn-lt"/>
            </a:endParaRPr>
          </a:p>
          <a:p>
            <a:endParaRPr lang="es-E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9641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72FA9-3848-4A7B-81C9-4F07A1462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cs typeface="Calibri Light"/>
              </a:rPr>
              <a:t>Sesión 2 – 15 abril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F0299C1-8DD8-4C5B-8515-19156E4CC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s-ES" b="1" dirty="0">
                <a:ea typeface="+mn-lt"/>
                <a:cs typeface="+mn-lt"/>
              </a:rPr>
              <a:t>Ejercicios (30 minutos)</a:t>
            </a:r>
          </a:p>
          <a:p>
            <a:pPr lvl="1" algn="just"/>
            <a:r>
              <a:rPr lang="es-ES" sz="2800" dirty="0" err="1">
                <a:ea typeface="+mn-lt"/>
                <a:cs typeface="+mn-lt"/>
              </a:rPr>
              <a:t>Numpy</a:t>
            </a:r>
            <a:r>
              <a:rPr lang="es-ES" sz="2800" dirty="0">
                <a:ea typeface="+mn-lt"/>
                <a:cs typeface="+mn-lt"/>
              </a:rPr>
              <a:t> </a:t>
            </a:r>
            <a:r>
              <a:rPr lang="es-ES" sz="2800" dirty="0" err="1">
                <a:ea typeface="+mn-lt"/>
                <a:cs typeface="+mn-lt"/>
              </a:rPr>
              <a:t>Arrays</a:t>
            </a:r>
            <a:endParaRPr lang="en-US" sz="2800" dirty="0" err="1">
              <a:ea typeface="+mn-lt"/>
              <a:cs typeface="+mn-lt"/>
            </a:endParaRPr>
          </a:p>
          <a:p>
            <a:pPr lvl="1" algn="just"/>
            <a:r>
              <a:rPr lang="es-ES" dirty="0">
                <a:ea typeface="+mn-lt"/>
                <a:cs typeface="+mn-lt"/>
              </a:rPr>
              <a:t>Agregaciones</a:t>
            </a:r>
            <a:endParaRPr lang="en-US" sz="2800" dirty="0">
              <a:ea typeface="+mn-lt"/>
              <a:cs typeface="+mn-lt"/>
            </a:endParaRPr>
          </a:p>
          <a:p>
            <a:pPr algn="just"/>
            <a:r>
              <a:rPr lang="es-ES" b="1" dirty="0" err="1">
                <a:ea typeface="+mn-lt"/>
                <a:cs typeface="+mn-lt"/>
              </a:rPr>
              <a:t>Structured</a:t>
            </a:r>
            <a:r>
              <a:rPr lang="es-ES" b="1" dirty="0">
                <a:ea typeface="+mn-lt"/>
                <a:cs typeface="+mn-lt"/>
              </a:rPr>
              <a:t> </a:t>
            </a:r>
            <a:r>
              <a:rPr lang="es-ES" b="1" dirty="0" err="1">
                <a:ea typeface="+mn-lt"/>
                <a:cs typeface="+mn-lt"/>
              </a:rPr>
              <a:t>Arrays</a:t>
            </a:r>
            <a:r>
              <a:rPr lang="es-ES" b="1" dirty="0">
                <a:ea typeface="+mn-lt"/>
                <a:cs typeface="+mn-lt"/>
              </a:rPr>
              <a:t> (20 minutos)</a:t>
            </a:r>
          </a:p>
          <a:p>
            <a:pPr algn="just"/>
            <a:r>
              <a:rPr lang="es-ES" dirty="0">
                <a:ea typeface="+mn-lt"/>
                <a:cs typeface="+mn-lt"/>
              </a:rPr>
              <a:t>Break (5 minutos)</a:t>
            </a:r>
          </a:p>
          <a:p>
            <a:pPr algn="just"/>
            <a:r>
              <a:rPr lang="es-ES" b="1" dirty="0">
                <a:ea typeface="+mn-lt"/>
                <a:cs typeface="+mn-lt"/>
              </a:rPr>
              <a:t>Ejercicios y repaso (55 minutos)</a:t>
            </a:r>
            <a:endParaRPr lang="es-ES" dirty="0">
              <a:ea typeface="+mn-lt"/>
              <a:cs typeface="+mn-lt"/>
            </a:endParaRPr>
          </a:p>
          <a:p>
            <a:endParaRPr lang="es-E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9338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380</Words>
  <Application>Microsoft Office PowerPoint</Application>
  <PresentationFormat>Panorámica</PresentationFormat>
  <Paragraphs>74</Paragraphs>
  <Slides>13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Introducción a Python (HC-02)</vt:lpstr>
      <vt:lpstr>NINE Hub CR</vt:lpstr>
      <vt:lpstr>Alpha-Cen</vt:lpstr>
      <vt:lpstr>Programa de NINE de NRAO</vt:lpstr>
      <vt:lpstr>¿Cómo consideras tu experiencia en programación?</vt:lpstr>
      <vt:lpstr>Agenda Clase 1 </vt:lpstr>
      <vt:lpstr>Introducción a Data Science con Python(HC-03)</vt:lpstr>
      <vt:lpstr>Sesión 1 – 12 abril</vt:lpstr>
      <vt:lpstr>Sesión 2 – 15 abril</vt:lpstr>
      <vt:lpstr>Sesión 3 – 19 abril</vt:lpstr>
      <vt:lpstr>Sesión 4 – 22 abril</vt:lpstr>
      <vt:lpstr>Sesión 5 – 26 abril</vt:lpstr>
      <vt:lpstr>Sesión 6 – 29 abril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Introducción a Python (HC-02)</dc:title>
  <dc:creator>Natalia Ramírez Vega</dc:creator>
  <cp:lastModifiedBy>MAURICIO ERNESTO RODRIGUEZ ALAS</cp:lastModifiedBy>
  <cp:revision>229</cp:revision>
  <dcterms:created xsi:type="dcterms:W3CDTF">2021-01-05T00:24:18Z</dcterms:created>
  <dcterms:modified xsi:type="dcterms:W3CDTF">2021-05-04T04:52:16Z</dcterms:modified>
</cp:coreProperties>
</file>